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theme/theme9.xml" ContentType="application/vnd.openxmlformats-officedocument.theme+xml"/>
  <Override PartName="/ppt/slideLayouts/slideLayout51.xml" ContentType="application/vnd.openxmlformats-officedocument.presentationml.slideLayout+xml"/>
  <Override PartName="/ppt/theme/theme10.xml" ContentType="application/vnd.openxmlformats-officedocument.theme+xml"/>
  <Override PartName="/ppt/slideLayouts/slideLayout5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7817" r:id="rId6"/>
    <p:sldMasterId id="2147487580" r:id="rId7"/>
    <p:sldMasterId id="2147487590" r:id="rId8"/>
    <p:sldMasterId id="2147487595" r:id="rId9"/>
    <p:sldMasterId id="2147487633" r:id="rId10"/>
    <p:sldMasterId id="2147487616" r:id="rId11"/>
    <p:sldMasterId id="2147487641" r:id="rId12"/>
    <p:sldMasterId id="2147487652" r:id="rId13"/>
    <p:sldMasterId id="2147487612" r:id="rId14"/>
    <p:sldMasterId id="2147487607" r:id="rId15"/>
    <p:sldMasterId id="2147487638" r:id="rId16"/>
  </p:sldMasterIdLst>
  <p:notesMasterIdLst>
    <p:notesMasterId r:id="rId38"/>
  </p:notesMasterIdLst>
  <p:handoutMasterIdLst>
    <p:handoutMasterId r:id="rId39"/>
  </p:handoutMasterIdLst>
  <p:sldIdLst>
    <p:sldId id="356" r:id="rId17"/>
    <p:sldId id="412" r:id="rId18"/>
    <p:sldId id="413" r:id="rId19"/>
    <p:sldId id="748" r:id="rId20"/>
    <p:sldId id="749" r:id="rId21"/>
    <p:sldId id="735" r:id="rId22"/>
    <p:sldId id="736" r:id="rId23"/>
    <p:sldId id="414" r:id="rId24"/>
    <p:sldId id="747" r:id="rId25"/>
    <p:sldId id="750" r:id="rId26"/>
    <p:sldId id="751" r:id="rId27"/>
    <p:sldId id="389" r:id="rId28"/>
    <p:sldId id="394" r:id="rId29"/>
    <p:sldId id="395" r:id="rId30"/>
    <p:sldId id="396" r:id="rId31"/>
    <p:sldId id="397" r:id="rId32"/>
    <p:sldId id="398" r:id="rId33"/>
    <p:sldId id="399" r:id="rId34"/>
    <p:sldId id="743" r:id="rId35"/>
    <p:sldId id="734" r:id="rId36"/>
    <p:sldId id="744" r:id="rId3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93" userDrawn="1">
          <p15:clr>
            <a:srgbClr val="A4A3A4"/>
          </p15:clr>
        </p15:guide>
        <p15:guide id="2" pos="7428" userDrawn="1">
          <p15:clr>
            <a:srgbClr val="A4A3A4"/>
          </p15:clr>
        </p15:guide>
        <p15:guide id="3" orient="horz" pos="6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 A. Grabbe" initials="BAG" lastIdx="3" clrIdx="0">
    <p:extLst>
      <p:ext uri="{19B8F6BF-5375-455C-9EA6-DF929625EA0E}">
        <p15:presenceInfo xmlns:p15="http://schemas.microsoft.com/office/powerpoint/2012/main" userId="S::bgrabbe@ara.com::cf3dea3e-212a-479c-9c78-e54bdd00c911" providerId="AD"/>
      </p:ext>
    </p:extLst>
  </p:cmAuthor>
  <p:cmAuthor id="2" name="McKinley, Kelley (FHWA)" initials="MK(" lastIdx="66" clrIdx="1">
    <p:extLst>
      <p:ext uri="{19B8F6BF-5375-455C-9EA6-DF929625EA0E}">
        <p15:presenceInfo xmlns:p15="http://schemas.microsoft.com/office/powerpoint/2012/main" userId="S-1-5-21-982035342-1880134254-310265210-729287" providerId="AD"/>
      </p:ext>
    </p:extLst>
  </p:cmAuthor>
  <p:cmAuthor id="3" name="Lou, Yingyan [US-RA] [NON-EMP]" initials="LY[R[E" lastIdx="2" clrIdx="2">
    <p:extLst>
      <p:ext uri="{19B8F6BF-5375-455C-9EA6-DF929625EA0E}">
        <p15:presenceInfo xmlns:p15="http://schemas.microsoft.com/office/powerpoint/2012/main" userId="S::louy@leidos.com::5066da22-babd-459a-8adf-3eb37cba74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6DA6"/>
    <a:srgbClr val="1E3A6B"/>
    <a:srgbClr val="07375C"/>
    <a:srgbClr val="000000"/>
    <a:srgbClr val="53EEFF"/>
    <a:srgbClr val="0B3154"/>
    <a:srgbClr val="005B8B"/>
    <a:srgbClr val="131C35"/>
    <a:srgbClr val="34709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97E1F8-D738-4355-3B52-9890C7AE2A92}" v="8" dt="2023-06-20T20:48:59.953"/>
    <p1510:client id="{EA5865F5-7333-49F0-8CD0-D5DDBA7CC945}" v="30" dt="2023-06-21T13:29:55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93"/>
        <p:guide pos="7428"/>
        <p:guide orient="horz" pos="60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8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1.xml"/><Relationship Id="rId29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0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4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Slattery" userId="a2649d3a-e59f-4811-ac01-c2dfd59bee34" providerId="ADAL" clId="{5A9ECF65-4D15-41C8-8A75-DA387C4E6CB3}"/>
    <pc:docChg chg="custSel addSld delSld modSld sldOrd">
      <pc:chgData name="Ethan Slattery" userId="a2649d3a-e59f-4811-ac01-c2dfd59bee34" providerId="ADAL" clId="{5A9ECF65-4D15-41C8-8A75-DA387C4E6CB3}" dt="2023-05-10T13:55:44.335" v="118" actId="47"/>
      <pc:docMkLst>
        <pc:docMk/>
      </pc:docMkLst>
      <pc:sldChg chg="modNotesTx">
        <pc:chgData name="Ethan Slattery" userId="a2649d3a-e59f-4811-ac01-c2dfd59bee34" providerId="ADAL" clId="{5A9ECF65-4D15-41C8-8A75-DA387C4E6CB3}" dt="2023-05-10T12:23:32.071" v="8" actId="20577"/>
        <pc:sldMkLst>
          <pc:docMk/>
          <pc:sldMk cId="3005308511" sldId="387"/>
        </pc:sldMkLst>
      </pc:sldChg>
      <pc:sldChg chg="addSp delSp modSp mod">
        <pc:chgData name="Ethan Slattery" userId="a2649d3a-e59f-4811-ac01-c2dfd59bee34" providerId="ADAL" clId="{5A9ECF65-4D15-41C8-8A75-DA387C4E6CB3}" dt="2023-05-10T12:27:41.233" v="72" actId="1076"/>
        <pc:sldMkLst>
          <pc:docMk/>
          <pc:sldMk cId="2024517013" sldId="412"/>
        </pc:sldMkLst>
        <pc:picChg chg="add mod">
          <ac:chgData name="Ethan Slattery" userId="a2649d3a-e59f-4811-ac01-c2dfd59bee34" providerId="ADAL" clId="{5A9ECF65-4D15-41C8-8A75-DA387C4E6CB3}" dt="2023-05-10T12:27:41.233" v="72" actId="1076"/>
          <ac:picMkLst>
            <pc:docMk/>
            <pc:sldMk cId="2024517013" sldId="412"/>
            <ac:picMk id="6" creationId="{D3068F04-31F8-2585-BAC6-CD7EC2DF43CA}"/>
          </ac:picMkLst>
        </pc:picChg>
        <pc:picChg chg="del">
          <ac:chgData name="Ethan Slattery" userId="a2649d3a-e59f-4811-ac01-c2dfd59bee34" providerId="ADAL" clId="{5A9ECF65-4D15-41C8-8A75-DA387C4E6CB3}" dt="2023-05-10T12:27:24.381" v="66" actId="478"/>
          <ac:picMkLst>
            <pc:docMk/>
            <pc:sldMk cId="2024517013" sldId="412"/>
            <ac:picMk id="7" creationId="{ADF41EB3-574D-5E76-A7C9-0A4EA0BA87C7}"/>
          </ac:picMkLst>
        </pc:picChg>
      </pc:sldChg>
      <pc:sldChg chg="modNotesTx">
        <pc:chgData name="Ethan Slattery" userId="a2649d3a-e59f-4811-ac01-c2dfd59bee34" providerId="ADAL" clId="{5A9ECF65-4D15-41C8-8A75-DA387C4E6CB3}" dt="2023-05-10T12:24:55.405" v="41" actId="20577"/>
        <pc:sldMkLst>
          <pc:docMk/>
          <pc:sldMk cId="2937840384" sldId="414"/>
        </pc:sldMkLst>
      </pc:sldChg>
      <pc:sldChg chg="del">
        <pc:chgData name="Ethan Slattery" userId="a2649d3a-e59f-4811-ac01-c2dfd59bee34" providerId="ADAL" clId="{5A9ECF65-4D15-41C8-8A75-DA387C4E6CB3}" dt="2023-05-10T13:55:44.335" v="118" actId="47"/>
        <pc:sldMkLst>
          <pc:docMk/>
          <pc:sldMk cId="3653565162" sldId="422"/>
        </pc:sldMkLst>
      </pc:sldChg>
      <pc:sldChg chg="del">
        <pc:chgData name="Ethan Slattery" userId="a2649d3a-e59f-4811-ac01-c2dfd59bee34" providerId="ADAL" clId="{5A9ECF65-4D15-41C8-8A75-DA387C4E6CB3}" dt="2023-05-10T13:55:44.335" v="118" actId="47"/>
        <pc:sldMkLst>
          <pc:docMk/>
          <pc:sldMk cId="1499680244" sldId="439"/>
        </pc:sldMkLst>
      </pc:sldChg>
      <pc:sldChg chg="ord modNotesTx">
        <pc:chgData name="Ethan Slattery" userId="a2649d3a-e59f-4811-ac01-c2dfd59bee34" providerId="ADAL" clId="{5A9ECF65-4D15-41C8-8A75-DA387C4E6CB3}" dt="2023-05-10T12:24:59.611" v="45" actId="20577"/>
        <pc:sldMkLst>
          <pc:docMk/>
          <pc:sldMk cId="1720927043" sldId="442"/>
        </pc:sldMkLst>
      </pc:sldChg>
      <pc:sldChg chg="add ord modNotesTx">
        <pc:chgData name="Ethan Slattery" userId="a2649d3a-e59f-4811-ac01-c2dfd59bee34" providerId="ADAL" clId="{5A9ECF65-4D15-41C8-8A75-DA387C4E6CB3}" dt="2023-05-10T12:25:02.912" v="49" actId="20577"/>
        <pc:sldMkLst>
          <pc:docMk/>
          <pc:sldMk cId="2480826065" sldId="730"/>
        </pc:sldMkLst>
      </pc:sldChg>
      <pc:sldChg chg="add ord modNotesTx">
        <pc:chgData name="Ethan Slattery" userId="a2649d3a-e59f-4811-ac01-c2dfd59bee34" providerId="ADAL" clId="{5A9ECF65-4D15-41C8-8A75-DA387C4E6CB3}" dt="2023-05-10T12:25:06.289" v="53" actId="20577"/>
        <pc:sldMkLst>
          <pc:docMk/>
          <pc:sldMk cId="1630536993" sldId="731"/>
        </pc:sldMkLst>
      </pc:sldChg>
      <pc:sldChg chg="add ord modNotesTx">
        <pc:chgData name="Ethan Slattery" userId="a2649d3a-e59f-4811-ac01-c2dfd59bee34" providerId="ADAL" clId="{5A9ECF65-4D15-41C8-8A75-DA387C4E6CB3}" dt="2023-05-10T12:25:11.947" v="65" actId="20577"/>
        <pc:sldMkLst>
          <pc:docMk/>
          <pc:sldMk cId="2171706878" sldId="732"/>
        </pc:sldMkLst>
      </pc:sldChg>
      <pc:sldChg chg="modSp add del mod">
        <pc:chgData name="Ethan Slattery" userId="a2649d3a-e59f-4811-ac01-c2dfd59bee34" providerId="ADAL" clId="{5A9ECF65-4D15-41C8-8A75-DA387C4E6CB3}" dt="2023-05-10T13:16:20.078" v="101" actId="47"/>
        <pc:sldMkLst>
          <pc:docMk/>
          <pc:sldMk cId="4013285885" sldId="733"/>
        </pc:sldMkLst>
        <pc:spChg chg="mod">
          <ac:chgData name="Ethan Slattery" userId="a2649d3a-e59f-4811-ac01-c2dfd59bee34" providerId="ADAL" clId="{5A9ECF65-4D15-41C8-8A75-DA387C4E6CB3}" dt="2023-05-10T13:16:01.952" v="97" actId="20577"/>
          <ac:spMkLst>
            <pc:docMk/>
            <pc:sldMk cId="4013285885" sldId="733"/>
            <ac:spMk id="2" creationId="{9147BA47-6E3A-70F3-8B61-19E3B5F55EDD}"/>
          </ac:spMkLst>
        </pc:spChg>
      </pc:sldChg>
      <pc:sldChg chg="add del">
        <pc:chgData name="Ethan Slattery" userId="a2649d3a-e59f-4811-ac01-c2dfd59bee34" providerId="ADAL" clId="{5A9ECF65-4D15-41C8-8A75-DA387C4E6CB3}" dt="2023-05-10T13:15:56.671" v="81" actId="47"/>
        <pc:sldMkLst>
          <pc:docMk/>
          <pc:sldMk cId="512719180" sldId="734"/>
        </pc:sldMkLst>
      </pc:sldChg>
      <pc:sldChg chg="modSp add mod ord">
        <pc:chgData name="Ethan Slattery" userId="a2649d3a-e59f-4811-ac01-c2dfd59bee34" providerId="ADAL" clId="{5A9ECF65-4D15-41C8-8A75-DA387C4E6CB3}" dt="2023-05-10T13:16:25.448" v="117" actId="20577"/>
        <pc:sldMkLst>
          <pc:docMk/>
          <pc:sldMk cId="3241326914" sldId="734"/>
        </pc:sldMkLst>
        <pc:spChg chg="mod">
          <ac:chgData name="Ethan Slattery" userId="a2649d3a-e59f-4811-ac01-c2dfd59bee34" providerId="ADAL" clId="{5A9ECF65-4D15-41C8-8A75-DA387C4E6CB3}" dt="2023-05-10T13:16:25.448" v="117" actId="20577"/>
          <ac:spMkLst>
            <pc:docMk/>
            <pc:sldMk cId="3241326914" sldId="734"/>
            <ac:spMk id="2" creationId="{9D107FA7-30B7-6BCB-5F99-4B303E5C6005}"/>
          </ac:spMkLst>
        </pc:spChg>
      </pc:sldChg>
      <pc:sldMasterChg chg="delSldLayout">
        <pc:chgData name="Ethan Slattery" userId="a2649d3a-e59f-4811-ac01-c2dfd59bee34" providerId="ADAL" clId="{5A9ECF65-4D15-41C8-8A75-DA387C4E6CB3}" dt="2023-05-10T13:16:20.078" v="101" actId="47"/>
        <pc:sldMasterMkLst>
          <pc:docMk/>
          <pc:sldMasterMk cId="4162942744" sldId="2147487673"/>
        </pc:sldMasterMkLst>
        <pc:sldLayoutChg chg="del">
          <pc:chgData name="Ethan Slattery" userId="a2649d3a-e59f-4811-ac01-c2dfd59bee34" providerId="ADAL" clId="{5A9ECF65-4D15-41C8-8A75-DA387C4E6CB3}" dt="2023-05-10T13:16:20.078" v="101" actId="47"/>
          <pc:sldLayoutMkLst>
            <pc:docMk/>
            <pc:sldMasterMk cId="4162942744" sldId="2147487673"/>
            <pc:sldLayoutMk cId="311905594" sldId="2147487670"/>
          </pc:sldLayoutMkLst>
        </pc:sldLayoutChg>
      </pc:sldMasterChg>
    </pc:docChg>
  </pc:docChgLst>
  <pc:docChgLst>
    <pc:chgData name="Vahora, Aamil S. [US-US]" userId="S::vahoraas@leidos.com::5fbe5ecd-851a-4912-8fce-00f8dc953bb1" providerId="AD" clId="Web-{A6731454-459F-B444-75C0-36EC3034BE5A}"/>
    <pc:docChg chg="addSld">
      <pc:chgData name="Vahora, Aamil S. [US-US]" userId="S::vahoraas@leidos.com::5fbe5ecd-851a-4912-8fce-00f8dc953bb1" providerId="AD" clId="Web-{A6731454-459F-B444-75C0-36EC3034BE5A}" dt="2023-05-30T17:58:08.935" v="0"/>
      <pc:docMkLst>
        <pc:docMk/>
      </pc:docMkLst>
      <pc:sldChg chg="add replId">
        <pc:chgData name="Vahora, Aamil S. [US-US]" userId="S::vahoraas@leidos.com::5fbe5ecd-851a-4912-8fce-00f8dc953bb1" providerId="AD" clId="Web-{A6731454-459F-B444-75C0-36EC3034BE5A}" dt="2023-05-30T17:58:08.935" v="0"/>
        <pc:sldMkLst>
          <pc:docMk/>
          <pc:sldMk cId="1460701797" sldId="737"/>
        </pc:sldMkLst>
      </pc:sldChg>
    </pc:docChg>
  </pc:docChgLst>
  <pc:docChgLst>
    <pc:chgData name="Bayartsengel, Misheel [US-MN]" userId="S::bayartsem@leidos.com::1ed76184-01b1-45d2-9a38-233c4cdd2895" providerId="AD" clId="Web-{55A19552-3EE1-CEB1-AAE4-606BE848016C}"/>
    <pc:docChg chg="addSld delSld modSld">
      <pc:chgData name="Bayartsengel, Misheel [US-MN]" userId="S::bayartsem@leidos.com::1ed76184-01b1-45d2-9a38-233c4cdd2895" providerId="AD" clId="Web-{55A19552-3EE1-CEB1-AAE4-606BE848016C}" dt="2023-04-18T18:35:08.772" v="22" actId="20577"/>
      <pc:docMkLst>
        <pc:docMk/>
      </pc:docMkLst>
      <pc:sldChg chg="new del">
        <pc:chgData name="Bayartsengel, Misheel [US-MN]" userId="S::bayartsem@leidos.com::1ed76184-01b1-45d2-9a38-233c4cdd2895" providerId="AD" clId="Web-{55A19552-3EE1-CEB1-AAE4-606BE848016C}" dt="2023-04-18T18:33:27.490" v="1"/>
        <pc:sldMkLst>
          <pc:docMk/>
          <pc:sldMk cId="483640817" sldId="423"/>
        </pc:sldMkLst>
      </pc:sldChg>
      <pc:sldChg chg="modSp new mod modClrScheme chgLayout">
        <pc:chgData name="Bayartsengel, Misheel [US-MN]" userId="S::bayartsem@leidos.com::1ed76184-01b1-45d2-9a38-233c4cdd2895" providerId="AD" clId="Web-{55A19552-3EE1-CEB1-AAE4-606BE848016C}" dt="2023-04-18T18:35:08.772" v="22" actId="20577"/>
        <pc:sldMkLst>
          <pc:docMk/>
          <pc:sldMk cId="2556655710" sldId="423"/>
        </pc:sldMkLst>
        <pc:spChg chg="mod ord">
          <ac:chgData name="Bayartsengel, Misheel [US-MN]" userId="S::bayartsem@leidos.com::1ed76184-01b1-45d2-9a38-233c4cdd2895" providerId="AD" clId="Web-{55A19552-3EE1-CEB1-AAE4-606BE848016C}" dt="2023-04-18T18:34:40.116" v="16" actId="20577"/>
          <ac:spMkLst>
            <pc:docMk/>
            <pc:sldMk cId="2556655710" sldId="423"/>
            <ac:spMk id="2" creationId="{17F663F7-11E1-85D4-0AD6-0DF8A8C69D92}"/>
          </ac:spMkLst>
        </pc:spChg>
        <pc:spChg chg="mod ord">
          <ac:chgData name="Bayartsengel, Misheel [US-MN]" userId="S::bayartsem@leidos.com::1ed76184-01b1-45d2-9a38-233c4cdd2895" providerId="AD" clId="Web-{55A19552-3EE1-CEB1-AAE4-606BE848016C}" dt="2023-04-18T18:35:08.772" v="22" actId="20577"/>
          <ac:spMkLst>
            <pc:docMk/>
            <pc:sldMk cId="2556655710" sldId="423"/>
            <ac:spMk id="3" creationId="{C7EE534D-E5B0-EB52-768A-D28962033D48}"/>
          </ac:spMkLst>
        </pc:spChg>
      </pc:sldChg>
    </pc:docChg>
  </pc:docChgLst>
  <pc:docChgLst>
    <pc:chgData name="Martin, William [US-US]" userId="S::martinj36@leidos.com::d597725c-1fd4-434f-a0d3-787aaeab6ba2" providerId="AD" clId="Web-{DA97E1F8-D738-4355-3B52-9890C7AE2A92}"/>
    <pc:docChg chg="addSld modSld addMainMaster">
      <pc:chgData name="Martin, William [US-US]" userId="S::martinj36@leidos.com::d597725c-1fd4-434f-a0d3-787aaeab6ba2" providerId="AD" clId="Web-{DA97E1F8-D738-4355-3B52-9890C7AE2A92}" dt="2023-06-20T20:48:59.312" v="6" actId="20577"/>
      <pc:docMkLst>
        <pc:docMk/>
      </pc:docMkLst>
      <pc:sldChg chg="add">
        <pc:chgData name="Martin, William [US-US]" userId="S::martinj36@leidos.com::d597725c-1fd4-434f-a0d3-787aaeab6ba2" providerId="AD" clId="Web-{DA97E1F8-D738-4355-3B52-9890C7AE2A92}" dt="2023-06-20T20:48:37.781" v="0"/>
        <pc:sldMkLst>
          <pc:docMk/>
          <pc:sldMk cId="333933000" sldId="745"/>
        </pc:sldMkLst>
      </pc:sldChg>
      <pc:sldChg chg="modSp add replId">
        <pc:chgData name="Martin, William [US-US]" userId="S::martinj36@leidos.com::d597725c-1fd4-434f-a0d3-787aaeab6ba2" providerId="AD" clId="Web-{DA97E1F8-D738-4355-3B52-9890C7AE2A92}" dt="2023-06-20T20:48:59.312" v="6" actId="20577"/>
        <pc:sldMkLst>
          <pc:docMk/>
          <pc:sldMk cId="3709833850" sldId="746"/>
        </pc:sldMkLst>
        <pc:spChg chg="mod">
          <ac:chgData name="Martin, William [US-US]" userId="S::martinj36@leidos.com::d597725c-1fd4-434f-a0d3-787aaeab6ba2" providerId="AD" clId="Web-{DA97E1F8-D738-4355-3B52-9890C7AE2A92}" dt="2023-06-20T20:48:59.312" v="6" actId="20577"/>
          <ac:spMkLst>
            <pc:docMk/>
            <pc:sldMk cId="3709833850" sldId="746"/>
            <ac:spMk id="2" creationId="{9D107FA7-30B7-6BCB-5F99-4B303E5C6005}"/>
          </ac:spMkLst>
        </pc:spChg>
      </pc:sldChg>
      <pc:sldMasterChg chg="add addSldLayout">
        <pc:chgData name="Martin, William [US-US]" userId="S::martinj36@leidos.com::d597725c-1fd4-434f-a0d3-787aaeab6ba2" providerId="AD" clId="Web-{DA97E1F8-D738-4355-3B52-9890C7AE2A92}" dt="2023-06-20T20:48:37.781" v="0"/>
        <pc:sldMasterMkLst>
          <pc:docMk/>
          <pc:sldMasterMk cId="2561676638" sldId="2147487817"/>
        </pc:sldMasterMkLst>
        <pc:sldLayoutChg chg="add">
          <pc:chgData name="Martin, William [US-US]" userId="S::martinj36@leidos.com::d597725c-1fd4-434f-a0d3-787aaeab6ba2" providerId="AD" clId="Web-{DA97E1F8-D738-4355-3B52-9890C7AE2A92}" dt="2023-06-20T20:48:37.781" v="0"/>
          <pc:sldLayoutMkLst>
            <pc:docMk/>
            <pc:sldMasterMk cId="2561676638" sldId="2147487817"/>
            <pc:sldLayoutMk cId="2219220738" sldId="2147487818"/>
          </pc:sldLayoutMkLst>
        </pc:sldLayoutChg>
        <pc:sldLayoutChg chg="add">
          <pc:chgData name="Martin, William [US-US]" userId="S::martinj36@leidos.com::d597725c-1fd4-434f-a0d3-787aaeab6ba2" providerId="AD" clId="Web-{DA97E1F8-D738-4355-3B52-9890C7AE2A92}" dt="2023-06-20T20:48:37.781" v="0"/>
          <pc:sldLayoutMkLst>
            <pc:docMk/>
            <pc:sldMasterMk cId="2561676638" sldId="2147487817"/>
            <pc:sldLayoutMk cId="2528405170" sldId="2147487819"/>
          </pc:sldLayoutMkLst>
        </pc:sldLayoutChg>
        <pc:sldLayoutChg chg="add">
          <pc:chgData name="Martin, William [US-US]" userId="S::martinj36@leidos.com::d597725c-1fd4-434f-a0d3-787aaeab6ba2" providerId="AD" clId="Web-{DA97E1F8-D738-4355-3B52-9890C7AE2A92}" dt="2023-06-20T20:48:37.781" v="0"/>
          <pc:sldLayoutMkLst>
            <pc:docMk/>
            <pc:sldMasterMk cId="2561676638" sldId="2147487817"/>
            <pc:sldLayoutMk cId="368037420" sldId="2147487820"/>
          </pc:sldLayoutMkLst>
        </pc:sldLayoutChg>
        <pc:sldLayoutChg chg="add">
          <pc:chgData name="Martin, William [US-US]" userId="S::martinj36@leidos.com::d597725c-1fd4-434f-a0d3-787aaeab6ba2" providerId="AD" clId="Web-{DA97E1F8-D738-4355-3B52-9890C7AE2A92}" dt="2023-06-20T20:48:37.781" v="0"/>
          <pc:sldLayoutMkLst>
            <pc:docMk/>
            <pc:sldMasterMk cId="2561676638" sldId="2147487817"/>
            <pc:sldLayoutMk cId="3697640342" sldId="2147487821"/>
          </pc:sldLayoutMkLst>
        </pc:sldLayoutChg>
        <pc:sldLayoutChg chg="add">
          <pc:chgData name="Martin, William [US-US]" userId="S::martinj36@leidos.com::d597725c-1fd4-434f-a0d3-787aaeab6ba2" providerId="AD" clId="Web-{DA97E1F8-D738-4355-3B52-9890C7AE2A92}" dt="2023-06-20T20:48:37.781" v="0"/>
          <pc:sldLayoutMkLst>
            <pc:docMk/>
            <pc:sldMasterMk cId="2561676638" sldId="2147487817"/>
            <pc:sldLayoutMk cId="4028286664" sldId="2147487822"/>
          </pc:sldLayoutMkLst>
        </pc:sldLayoutChg>
        <pc:sldLayoutChg chg="add">
          <pc:chgData name="Martin, William [US-US]" userId="S::martinj36@leidos.com::d597725c-1fd4-434f-a0d3-787aaeab6ba2" providerId="AD" clId="Web-{DA97E1F8-D738-4355-3B52-9890C7AE2A92}" dt="2023-06-20T20:48:37.781" v="0"/>
          <pc:sldLayoutMkLst>
            <pc:docMk/>
            <pc:sldMasterMk cId="2561676638" sldId="2147487817"/>
            <pc:sldLayoutMk cId="1344966483" sldId="2147487823"/>
          </pc:sldLayoutMkLst>
        </pc:sldLayoutChg>
        <pc:sldLayoutChg chg="add">
          <pc:chgData name="Martin, William [US-US]" userId="S::martinj36@leidos.com::d597725c-1fd4-434f-a0d3-787aaeab6ba2" providerId="AD" clId="Web-{DA97E1F8-D738-4355-3B52-9890C7AE2A92}" dt="2023-06-20T20:48:37.781" v="0"/>
          <pc:sldLayoutMkLst>
            <pc:docMk/>
            <pc:sldMasterMk cId="2561676638" sldId="2147487817"/>
            <pc:sldLayoutMk cId="2779093205" sldId="2147487824"/>
          </pc:sldLayoutMkLst>
        </pc:sldLayoutChg>
        <pc:sldLayoutChg chg="add">
          <pc:chgData name="Martin, William [US-US]" userId="S::martinj36@leidos.com::d597725c-1fd4-434f-a0d3-787aaeab6ba2" providerId="AD" clId="Web-{DA97E1F8-D738-4355-3B52-9890C7AE2A92}" dt="2023-06-20T20:48:37.781" v="0"/>
          <pc:sldLayoutMkLst>
            <pc:docMk/>
            <pc:sldMasterMk cId="2561676638" sldId="2147487817"/>
            <pc:sldLayoutMk cId="2695512056" sldId="2147487825"/>
          </pc:sldLayoutMkLst>
        </pc:sldLayoutChg>
        <pc:sldLayoutChg chg="add">
          <pc:chgData name="Martin, William [US-US]" userId="S::martinj36@leidos.com::d597725c-1fd4-434f-a0d3-787aaeab6ba2" providerId="AD" clId="Web-{DA97E1F8-D738-4355-3B52-9890C7AE2A92}" dt="2023-06-20T20:48:37.781" v="0"/>
          <pc:sldLayoutMkLst>
            <pc:docMk/>
            <pc:sldMasterMk cId="2561676638" sldId="2147487817"/>
            <pc:sldLayoutMk cId="3893656413" sldId="2147487826"/>
          </pc:sldLayoutMkLst>
        </pc:sldLayoutChg>
        <pc:sldLayoutChg chg="add">
          <pc:chgData name="Martin, William [US-US]" userId="S::martinj36@leidos.com::d597725c-1fd4-434f-a0d3-787aaeab6ba2" providerId="AD" clId="Web-{DA97E1F8-D738-4355-3B52-9890C7AE2A92}" dt="2023-06-20T20:48:37.781" v="0"/>
          <pc:sldLayoutMkLst>
            <pc:docMk/>
            <pc:sldMasterMk cId="2561676638" sldId="2147487817"/>
            <pc:sldLayoutMk cId="262240556" sldId="2147487827"/>
          </pc:sldLayoutMkLst>
        </pc:sldLayoutChg>
        <pc:sldLayoutChg chg="add">
          <pc:chgData name="Martin, William [US-US]" userId="S::martinj36@leidos.com::d597725c-1fd4-434f-a0d3-787aaeab6ba2" providerId="AD" clId="Web-{DA97E1F8-D738-4355-3B52-9890C7AE2A92}" dt="2023-06-20T20:48:37.781" v="0"/>
          <pc:sldLayoutMkLst>
            <pc:docMk/>
            <pc:sldMasterMk cId="2561676638" sldId="2147487817"/>
            <pc:sldLayoutMk cId="75367807" sldId="2147487828"/>
          </pc:sldLayoutMkLst>
        </pc:sldLayoutChg>
      </pc:sldMasterChg>
    </pc:docChg>
  </pc:docChgLst>
  <pc:docChgLst>
    <pc:chgData name="Huang, Zhitong [US-RA]" userId="S::huangz@leidos.com::6df5daee-a20b-4bd9-ae5a-cec8c90a2dd2" providerId="AD" clId="Web-{4037A1C9-137F-1D5E-7610-386101C3E1E1}"/>
    <pc:docChg chg="addSld">
      <pc:chgData name="Huang, Zhitong [US-RA]" userId="S::huangz@leidos.com::6df5daee-a20b-4bd9-ae5a-cec8c90a2dd2" providerId="AD" clId="Web-{4037A1C9-137F-1D5E-7610-386101C3E1E1}" dt="2023-05-10T03:54:03.827" v="0"/>
      <pc:docMkLst>
        <pc:docMk/>
      </pc:docMkLst>
      <pc:sldChg chg="new">
        <pc:chgData name="Huang, Zhitong [US-RA]" userId="S::huangz@leidos.com::6df5daee-a20b-4bd9-ae5a-cec8c90a2dd2" providerId="AD" clId="Web-{4037A1C9-137F-1D5E-7610-386101C3E1E1}" dt="2023-05-10T03:54:03.827" v="0"/>
        <pc:sldMkLst>
          <pc:docMk/>
          <pc:sldMk cId="1720927043" sldId="442"/>
        </pc:sldMkLst>
      </pc:sldChg>
    </pc:docChg>
  </pc:docChgLst>
  <pc:docChgLst>
    <pc:chgData name="Slattery, Ethan J. [US-US]" userId="a2649d3a-e59f-4811-ac01-c2dfd59bee34" providerId="ADAL" clId="{747D7A3A-3D48-4992-B268-BC9E74228F1B}"/>
    <pc:docChg chg="custSel addSld delSld modSld sldOrd">
      <pc:chgData name="Slattery, Ethan J. [US-US]" userId="a2649d3a-e59f-4811-ac01-c2dfd59bee34" providerId="ADAL" clId="{747D7A3A-3D48-4992-B268-BC9E74228F1B}" dt="2023-04-19T13:56:01.226" v="134" actId="478"/>
      <pc:docMkLst>
        <pc:docMk/>
      </pc:docMkLst>
      <pc:sldChg chg="modNotesTx">
        <pc:chgData name="Slattery, Ethan J. [US-US]" userId="a2649d3a-e59f-4811-ac01-c2dfd59bee34" providerId="ADAL" clId="{747D7A3A-3D48-4992-B268-BC9E74228F1B}" dt="2023-04-19T13:20:37.701" v="103" actId="20577"/>
        <pc:sldMkLst>
          <pc:docMk/>
          <pc:sldMk cId="3005308511" sldId="387"/>
        </pc:sldMkLst>
      </pc:sldChg>
      <pc:sldChg chg="modNotesTx">
        <pc:chgData name="Slattery, Ethan J. [US-US]" userId="a2649d3a-e59f-4811-ac01-c2dfd59bee34" providerId="ADAL" clId="{747D7A3A-3D48-4992-B268-BC9E74228F1B}" dt="2023-04-19T13:20:24.419" v="86" actId="20577"/>
        <pc:sldMkLst>
          <pc:docMk/>
          <pc:sldMk cId="2095258338" sldId="395"/>
        </pc:sldMkLst>
      </pc:sldChg>
      <pc:sldChg chg="addSp delSp modSp mod">
        <pc:chgData name="Slattery, Ethan J. [US-US]" userId="a2649d3a-e59f-4811-ac01-c2dfd59bee34" providerId="ADAL" clId="{747D7A3A-3D48-4992-B268-BC9E74228F1B}" dt="2023-04-19T13:11:23.176" v="54" actId="20577"/>
        <pc:sldMkLst>
          <pc:docMk/>
          <pc:sldMk cId="2024517013" sldId="412"/>
        </pc:sldMkLst>
        <pc:spChg chg="mod">
          <ac:chgData name="Slattery, Ethan J. [US-US]" userId="a2649d3a-e59f-4811-ac01-c2dfd59bee34" providerId="ADAL" clId="{747D7A3A-3D48-4992-B268-BC9E74228F1B}" dt="2023-04-19T13:11:23.176" v="54" actId="20577"/>
          <ac:spMkLst>
            <pc:docMk/>
            <pc:sldMk cId="2024517013" sldId="412"/>
            <ac:spMk id="3" creationId="{00000000-0000-0000-0000-000000000000}"/>
          </ac:spMkLst>
        </pc:spChg>
        <pc:spChg chg="mod">
          <ac:chgData name="Slattery, Ethan J. [US-US]" userId="a2649d3a-e59f-4811-ac01-c2dfd59bee34" providerId="ADAL" clId="{747D7A3A-3D48-4992-B268-BC9E74228F1B}" dt="2023-04-19T12:59:55.857" v="52" actId="20577"/>
          <ac:spMkLst>
            <pc:docMk/>
            <pc:sldMk cId="2024517013" sldId="412"/>
            <ac:spMk id="5" creationId="{00000000-0000-0000-0000-000000000000}"/>
          </ac:spMkLst>
        </pc:spChg>
        <pc:picChg chg="del">
          <ac:chgData name="Slattery, Ethan J. [US-US]" userId="a2649d3a-e59f-4811-ac01-c2dfd59bee34" providerId="ADAL" clId="{747D7A3A-3D48-4992-B268-BC9E74228F1B}" dt="2023-04-19T12:59:08.257" v="44" actId="478"/>
          <ac:picMkLst>
            <pc:docMk/>
            <pc:sldMk cId="2024517013" sldId="412"/>
            <ac:picMk id="6" creationId="{60C0CC61-7353-B078-4DAC-F7A3CC4C19C0}"/>
          </ac:picMkLst>
        </pc:picChg>
        <pc:picChg chg="add mod">
          <ac:chgData name="Slattery, Ethan J. [US-US]" userId="a2649d3a-e59f-4811-ac01-c2dfd59bee34" providerId="ADAL" clId="{747D7A3A-3D48-4992-B268-BC9E74228F1B}" dt="2023-04-19T12:59:19.178" v="48" actId="1076"/>
          <ac:picMkLst>
            <pc:docMk/>
            <pc:sldMk cId="2024517013" sldId="412"/>
            <ac:picMk id="7" creationId="{C4E6D6B5-5490-DA77-F790-AA90CB380D84}"/>
          </ac:picMkLst>
        </pc:picChg>
      </pc:sldChg>
      <pc:sldChg chg="modNotesTx">
        <pc:chgData name="Slattery, Ethan J. [US-US]" userId="a2649d3a-e59f-4811-ac01-c2dfd59bee34" providerId="ADAL" clId="{747D7A3A-3D48-4992-B268-BC9E74228F1B}" dt="2023-04-19T13:20:15.078" v="78" actId="20577"/>
        <pc:sldMkLst>
          <pc:docMk/>
          <pc:sldMk cId="2556655710" sldId="423"/>
        </pc:sldMkLst>
      </pc:sldChg>
      <pc:sldChg chg="modNotesTx">
        <pc:chgData name="Slattery, Ethan J. [US-US]" userId="a2649d3a-e59f-4811-ac01-c2dfd59bee34" providerId="ADAL" clId="{747D7A3A-3D48-4992-B268-BC9E74228F1B}" dt="2023-04-19T13:20:47.485" v="113" actId="20577"/>
        <pc:sldMkLst>
          <pc:docMk/>
          <pc:sldMk cId="235700000" sldId="429"/>
        </pc:sldMkLst>
      </pc:sldChg>
      <pc:sldChg chg="add ord modNotesTx">
        <pc:chgData name="Slattery, Ethan J. [US-US]" userId="a2649d3a-e59f-4811-ac01-c2dfd59bee34" providerId="ADAL" clId="{747D7A3A-3D48-4992-B268-BC9E74228F1B}" dt="2023-04-19T12:51:14.694" v="14" actId="20577"/>
        <pc:sldMkLst>
          <pc:docMk/>
          <pc:sldMk cId="4268829007" sldId="430"/>
        </pc:sldMkLst>
      </pc:sldChg>
      <pc:sldChg chg="modSp add mod ord modNotesTx">
        <pc:chgData name="Slattery, Ethan J. [US-US]" userId="a2649d3a-e59f-4811-ac01-c2dfd59bee34" providerId="ADAL" clId="{747D7A3A-3D48-4992-B268-BC9E74228F1B}" dt="2023-04-19T13:29:40.159" v="133" actId="20577"/>
        <pc:sldMkLst>
          <pc:docMk/>
          <pc:sldMk cId="2979701919" sldId="431"/>
        </pc:sldMkLst>
        <pc:spChg chg="mod">
          <ac:chgData name="Slattery, Ethan J. [US-US]" userId="a2649d3a-e59f-4811-ac01-c2dfd59bee34" providerId="ADAL" clId="{747D7A3A-3D48-4992-B268-BC9E74228F1B}" dt="2023-04-19T13:29:40.159" v="133" actId="20577"/>
          <ac:spMkLst>
            <pc:docMk/>
            <pc:sldMk cId="2979701919" sldId="431"/>
            <ac:spMk id="3" creationId="{6561FED1-4D5B-800E-1961-6845DCF1525D}"/>
          </ac:spMkLst>
        </pc:spChg>
      </pc:sldChg>
      <pc:sldChg chg="delSp modSp new mod ord modNotesTx">
        <pc:chgData name="Slattery, Ethan J. [US-US]" userId="a2649d3a-e59f-4811-ac01-c2dfd59bee34" providerId="ADAL" clId="{747D7A3A-3D48-4992-B268-BC9E74228F1B}" dt="2023-04-19T13:56:01.226" v="134" actId="478"/>
        <pc:sldMkLst>
          <pc:docMk/>
          <pc:sldMk cId="3333572090" sldId="432"/>
        </pc:sldMkLst>
        <pc:spChg chg="del">
          <ac:chgData name="Slattery, Ethan J. [US-US]" userId="a2649d3a-e59f-4811-ac01-c2dfd59bee34" providerId="ADAL" clId="{747D7A3A-3D48-4992-B268-BC9E74228F1B}" dt="2023-04-19T13:56:01.226" v="134" actId="478"/>
          <ac:spMkLst>
            <pc:docMk/>
            <pc:sldMk cId="3333572090" sldId="432"/>
            <ac:spMk id="2" creationId="{12D864FC-23AF-F83D-F6C9-7C6E4A559F48}"/>
          </ac:spMkLst>
        </pc:spChg>
        <pc:spChg chg="mod">
          <ac:chgData name="Slattery, Ethan J. [US-US]" userId="a2649d3a-e59f-4811-ac01-c2dfd59bee34" providerId="ADAL" clId="{747D7A3A-3D48-4992-B268-BC9E74228F1B}" dt="2023-04-19T12:57:18.850" v="43" actId="20577"/>
          <ac:spMkLst>
            <pc:docMk/>
            <pc:sldMk cId="3333572090" sldId="432"/>
            <ac:spMk id="3" creationId="{8177EC96-77DB-9B07-1A04-CD9AB9F0FB45}"/>
          </ac:spMkLst>
        </pc:spChg>
      </pc:sldChg>
      <pc:sldChg chg="delSp new del mod">
        <pc:chgData name="Slattery, Ethan J. [US-US]" userId="a2649d3a-e59f-4811-ac01-c2dfd59bee34" providerId="ADAL" clId="{747D7A3A-3D48-4992-B268-BC9E74228F1B}" dt="2023-04-19T12:57:10.067" v="22" actId="47"/>
        <pc:sldMkLst>
          <pc:docMk/>
          <pc:sldMk cId="3340715778" sldId="432"/>
        </pc:sldMkLst>
        <pc:spChg chg="del">
          <ac:chgData name="Slattery, Ethan J. [US-US]" userId="a2649d3a-e59f-4811-ac01-c2dfd59bee34" providerId="ADAL" clId="{747D7A3A-3D48-4992-B268-BC9E74228F1B}" dt="2023-04-19T12:51:39.937" v="20" actId="478"/>
          <ac:spMkLst>
            <pc:docMk/>
            <pc:sldMk cId="3340715778" sldId="432"/>
            <ac:spMk id="2" creationId="{C5083A4E-499C-5CA4-BF9A-3EE17E560920}"/>
          </ac:spMkLst>
        </pc:spChg>
        <pc:spChg chg="del">
          <ac:chgData name="Slattery, Ethan J. [US-US]" userId="a2649d3a-e59f-4811-ac01-c2dfd59bee34" providerId="ADAL" clId="{747D7A3A-3D48-4992-B268-BC9E74228F1B}" dt="2023-04-19T12:51:41.120" v="21" actId="478"/>
          <ac:spMkLst>
            <pc:docMk/>
            <pc:sldMk cId="3340715778" sldId="432"/>
            <ac:spMk id="3" creationId="{E5EBA5B6-8DC5-F042-6215-5E21F0D306D0}"/>
          </ac:spMkLst>
        </pc:spChg>
      </pc:sldChg>
    </pc:docChg>
  </pc:docChgLst>
  <pc:docChgLst>
    <pc:chgData name="Slattery, Ethan J. [US-US]" userId="a2649d3a-e59f-4811-ac01-c2dfd59bee34" providerId="ADAL" clId="{E133EC59-312E-4FFD-9985-826C322E3DE8}"/>
    <pc:docChg chg="custSel addSld delSld modSld sldOrd">
      <pc:chgData name="Slattery, Ethan J. [US-US]" userId="a2649d3a-e59f-4811-ac01-c2dfd59bee34" providerId="ADAL" clId="{E133EC59-312E-4FFD-9985-826C322E3DE8}" dt="2023-03-29T12:33:42.093" v="218" actId="1076"/>
      <pc:docMkLst>
        <pc:docMk/>
      </pc:docMkLst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2824305580" sldId="354"/>
        </pc:sldMkLst>
      </pc:sldChg>
      <pc:sldChg chg="modSp mod">
        <pc:chgData name="Slattery, Ethan J. [US-US]" userId="a2649d3a-e59f-4811-ac01-c2dfd59bee34" providerId="ADAL" clId="{E133EC59-312E-4FFD-9985-826C322E3DE8}" dt="2023-03-28T13:21:53.630" v="5" actId="20577"/>
        <pc:sldMkLst>
          <pc:docMk/>
          <pc:sldMk cId="2287910318" sldId="356"/>
        </pc:sldMkLst>
        <pc:spChg chg="mod">
          <ac:chgData name="Slattery, Ethan J. [US-US]" userId="a2649d3a-e59f-4811-ac01-c2dfd59bee34" providerId="ADAL" clId="{E133EC59-312E-4FFD-9985-826C322E3DE8}" dt="2023-03-28T13:21:44.107" v="2" actId="20577"/>
          <ac:spMkLst>
            <pc:docMk/>
            <pc:sldMk cId="2287910318" sldId="356"/>
            <ac:spMk id="2" creationId="{00000000-0000-0000-0000-000000000000}"/>
          </ac:spMkLst>
        </pc:spChg>
        <pc:spChg chg="mod">
          <ac:chgData name="Slattery, Ethan J. [US-US]" userId="a2649d3a-e59f-4811-ac01-c2dfd59bee34" providerId="ADAL" clId="{E133EC59-312E-4FFD-9985-826C322E3DE8}" dt="2023-03-28T13:21:53.630" v="5" actId="20577"/>
          <ac:spMkLst>
            <pc:docMk/>
            <pc:sldMk cId="2287910318" sldId="356"/>
            <ac:spMk id="12" creationId="{00000000-0000-0000-0000-000000000000}"/>
          </ac:spMkLst>
        </pc:spChg>
      </pc:sldChg>
      <pc:sldChg chg="add del modNotesTx">
        <pc:chgData name="Slattery, Ethan J. [US-US]" userId="a2649d3a-e59f-4811-ac01-c2dfd59bee34" providerId="ADAL" clId="{E133EC59-312E-4FFD-9985-826C322E3DE8}" dt="2023-03-29T01:04:16.376" v="153" actId="20577"/>
        <pc:sldMkLst>
          <pc:docMk/>
          <pc:sldMk cId="3005308511" sldId="387"/>
        </pc:sldMkLst>
      </pc:sldChg>
      <pc:sldChg chg="add del modNotesTx">
        <pc:chgData name="Slattery, Ethan J. [US-US]" userId="a2649d3a-e59f-4811-ac01-c2dfd59bee34" providerId="ADAL" clId="{E133EC59-312E-4FFD-9985-826C322E3DE8}" dt="2023-03-29T01:04:19.877" v="157" actId="20577"/>
        <pc:sldMkLst>
          <pc:docMk/>
          <pc:sldMk cId="341651764" sldId="388"/>
        </pc:sldMkLst>
      </pc:sldChg>
      <pc:sldChg chg="addSp modSp add del mod modClrScheme chgLayout modNotesTx">
        <pc:chgData name="Slattery, Ethan J. [US-US]" userId="a2649d3a-e59f-4811-ac01-c2dfd59bee34" providerId="ADAL" clId="{E133EC59-312E-4FFD-9985-826C322E3DE8}" dt="2023-03-29T01:09:50.421" v="212" actId="20577"/>
        <pc:sldMkLst>
          <pc:docMk/>
          <pc:sldMk cId="1460772697" sldId="389"/>
        </pc:sldMkLst>
        <pc:spChg chg="mod ord">
          <ac:chgData name="Slattery, Ethan J. [US-US]" userId="a2649d3a-e59f-4811-ac01-c2dfd59bee34" providerId="ADAL" clId="{E133EC59-312E-4FFD-9985-826C322E3DE8}" dt="2023-03-29T01:04:50.868" v="161" actId="700"/>
          <ac:spMkLst>
            <pc:docMk/>
            <pc:sldMk cId="1460772697" sldId="389"/>
            <ac:spMk id="2" creationId="{EB4BF11B-3834-E390-61E7-34109C973EA9}"/>
          </ac:spMkLst>
        </pc:spChg>
        <pc:spChg chg="mod ord">
          <ac:chgData name="Slattery, Ethan J. [US-US]" userId="a2649d3a-e59f-4811-ac01-c2dfd59bee34" providerId="ADAL" clId="{E133EC59-312E-4FFD-9985-826C322E3DE8}" dt="2023-03-29T01:04:50.868" v="161" actId="700"/>
          <ac:spMkLst>
            <pc:docMk/>
            <pc:sldMk cId="1460772697" sldId="389"/>
            <ac:spMk id="3" creationId="{FC3DDD1A-C23A-1906-CBCA-16BBE712C4D5}"/>
          </ac:spMkLst>
        </pc:spChg>
        <pc:spChg chg="add mod ord">
          <ac:chgData name="Slattery, Ethan J. [US-US]" userId="a2649d3a-e59f-4811-ac01-c2dfd59bee34" providerId="ADAL" clId="{E133EC59-312E-4FFD-9985-826C322E3DE8}" dt="2023-03-29T01:04:50.868" v="161" actId="700"/>
          <ac:spMkLst>
            <pc:docMk/>
            <pc:sldMk cId="1460772697" sldId="389"/>
            <ac:spMk id="4" creationId="{210F606F-7548-2FB1-74E5-5971F304F916}"/>
          </ac:spMkLst>
        </pc:spChg>
      </pc:sldChg>
      <pc:sldChg chg="add del modNotesTx">
        <pc:chgData name="Slattery, Ethan J. [US-US]" userId="a2649d3a-e59f-4811-ac01-c2dfd59bee34" providerId="ADAL" clId="{E133EC59-312E-4FFD-9985-826C322E3DE8}" dt="2023-03-29T01:03:27.273" v="138" actId="20577"/>
        <pc:sldMkLst>
          <pc:docMk/>
          <pc:sldMk cId="1091572211" sldId="394"/>
        </pc:sldMkLst>
      </pc:sldChg>
      <pc:sldChg chg="add modNotesTx">
        <pc:chgData name="Slattery, Ethan J. [US-US]" userId="a2649d3a-e59f-4811-ac01-c2dfd59bee34" providerId="ADAL" clId="{E133EC59-312E-4FFD-9985-826C322E3DE8}" dt="2023-03-29T01:03:30.033" v="143" actId="20577"/>
        <pc:sldMkLst>
          <pc:docMk/>
          <pc:sldMk cId="1270102827" sldId="395"/>
        </pc:sldMkLst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2593202529" sldId="395"/>
        </pc:sldMkLst>
      </pc:sldChg>
      <pc:sldChg chg="add modNotesTx">
        <pc:chgData name="Slattery, Ethan J. [US-US]" userId="a2649d3a-e59f-4811-ac01-c2dfd59bee34" providerId="ADAL" clId="{E133EC59-312E-4FFD-9985-826C322E3DE8}" dt="2023-03-29T01:03:37.070" v="148" actId="20577"/>
        <pc:sldMkLst>
          <pc:docMk/>
          <pc:sldMk cId="3692618524" sldId="396"/>
        </pc:sldMkLst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1753896323" sldId="398"/>
        </pc:sldMkLst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4087386527" sldId="399"/>
        </pc:sldMkLst>
      </pc:sldChg>
      <pc:sldChg chg="addSp delSp modSp mod modNotesTx">
        <pc:chgData name="Slattery, Ethan J. [US-US]" userId="a2649d3a-e59f-4811-ac01-c2dfd59bee34" providerId="ADAL" clId="{E133EC59-312E-4FFD-9985-826C322E3DE8}" dt="2023-03-29T12:33:42.093" v="218" actId="1076"/>
        <pc:sldMkLst>
          <pc:docMk/>
          <pc:sldMk cId="2024517013" sldId="412"/>
        </pc:sldMkLst>
        <pc:spChg chg="mod">
          <ac:chgData name="Slattery, Ethan J. [US-US]" userId="a2649d3a-e59f-4811-ac01-c2dfd59bee34" providerId="ADAL" clId="{E133EC59-312E-4FFD-9985-826C322E3DE8}" dt="2023-03-28T13:21:58.265" v="7" actId="20577"/>
          <ac:spMkLst>
            <pc:docMk/>
            <pc:sldMk cId="2024517013" sldId="412"/>
            <ac:spMk id="3" creationId="{00000000-0000-0000-0000-000000000000}"/>
          </ac:spMkLst>
        </pc:spChg>
        <pc:spChg chg="mod">
          <ac:chgData name="Slattery, Ethan J. [US-US]" userId="a2649d3a-e59f-4811-ac01-c2dfd59bee34" providerId="ADAL" clId="{E133EC59-312E-4FFD-9985-826C322E3DE8}" dt="2023-03-29T01:09:27.795" v="208" actId="20577"/>
          <ac:spMkLst>
            <pc:docMk/>
            <pc:sldMk cId="2024517013" sldId="412"/>
            <ac:spMk id="5" creationId="{00000000-0000-0000-0000-000000000000}"/>
          </ac:spMkLst>
        </pc:spChg>
        <pc:picChg chg="del">
          <ac:chgData name="Slattery, Ethan J. [US-US]" userId="a2649d3a-e59f-4811-ac01-c2dfd59bee34" providerId="ADAL" clId="{E133EC59-312E-4FFD-9985-826C322E3DE8}" dt="2023-03-28T13:22:40.094" v="24" actId="478"/>
          <ac:picMkLst>
            <pc:docMk/>
            <pc:sldMk cId="2024517013" sldId="412"/>
            <ac:picMk id="6" creationId="{1DB07FF7-5656-2361-E968-060EC8D3EB4E}"/>
          </ac:picMkLst>
        </pc:picChg>
        <pc:picChg chg="add del mod">
          <ac:chgData name="Slattery, Ethan J. [US-US]" userId="a2649d3a-e59f-4811-ac01-c2dfd59bee34" providerId="ADAL" clId="{E133EC59-312E-4FFD-9985-826C322E3DE8}" dt="2023-03-29T01:08:26.756" v="199" actId="478"/>
          <ac:picMkLst>
            <pc:docMk/>
            <pc:sldMk cId="2024517013" sldId="412"/>
            <ac:picMk id="6" creationId="{832E145C-004F-A316-AFF7-22C51A47F3E8}"/>
          </ac:picMkLst>
        </pc:picChg>
        <pc:picChg chg="add mod">
          <ac:chgData name="Slattery, Ethan J. [US-US]" userId="a2649d3a-e59f-4811-ac01-c2dfd59bee34" providerId="ADAL" clId="{E133EC59-312E-4FFD-9985-826C322E3DE8}" dt="2023-03-29T12:33:42.093" v="218" actId="1076"/>
          <ac:picMkLst>
            <pc:docMk/>
            <pc:sldMk cId="2024517013" sldId="412"/>
            <ac:picMk id="6" creationId="{F8FFCB23-EEC0-6034-67C2-234EF527604E}"/>
          </ac:picMkLst>
        </pc:picChg>
        <pc:picChg chg="add del mod">
          <ac:chgData name="Slattery, Ethan J. [US-US]" userId="a2649d3a-e59f-4811-ac01-c2dfd59bee34" providerId="ADAL" clId="{E133EC59-312E-4FFD-9985-826C322E3DE8}" dt="2023-03-28T13:23:31.573" v="30" actId="478"/>
          <ac:picMkLst>
            <pc:docMk/>
            <pc:sldMk cId="2024517013" sldId="412"/>
            <ac:picMk id="7" creationId="{0B246E94-F03B-9FF8-B940-2F478195E869}"/>
          </ac:picMkLst>
        </pc:picChg>
        <pc:picChg chg="add del mod">
          <ac:chgData name="Slattery, Ethan J. [US-US]" userId="a2649d3a-e59f-4811-ac01-c2dfd59bee34" providerId="ADAL" clId="{E133EC59-312E-4FFD-9985-826C322E3DE8}" dt="2023-03-29T12:33:24.223" v="213" actId="478"/>
          <ac:picMkLst>
            <pc:docMk/>
            <pc:sldMk cId="2024517013" sldId="412"/>
            <ac:picMk id="8" creationId="{A56E3DF7-9072-26EA-8AD7-719DEFA544B4}"/>
          </ac:picMkLst>
        </pc:picChg>
        <pc:picChg chg="add del mod">
          <ac:chgData name="Slattery, Ethan J. [US-US]" userId="a2649d3a-e59f-4811-ac01-c2dfd59bee34" providerId="ADAL" clId="{E133EC59-312E-4FFD-9985-826C322E3DE8}" dt="2023-03-29T01:07:36.091" v="191" actId="478"/>
          <ac:picMkLst>
            <pc:docMk/>
            <pc:sldMk cId="2024517013" sldId="412"/>
            <ac:picMk id="9" creationId="{BEF527C7-1135-3D07-3DD4-F46CAAC3FDF3}"/>
          </ac:picMkLst>
        </pc:picChg>
      </pc:sldChg>
      <pc:sldChg chg="modSp new mod modNotesTx">
        <pc:chgData name="Slattery, Ethan J. [US-US]" userId="a2649d3a-e59f-4811-ac01-c2dfd59bee34" providerId="ADAL" clId="{E133EC59-312E-4FFD-9985-826C322E3DE8}" dt="2023-03-29T00:57:46.592" v="78" actId="20577"/>
        <pc:sldMkLst>
          <pc:docMk/>
          <pc:sldMk cId="1836854753" sldId="413"/>
        </pc:sldMkLst>
        <pc:spChg chg="mod">
          <ac:chgData name="Slattery, Ethan J. [US-US]" userId="a2649d3a-e59f-4811-ac01-c2dfd59bee34" providerId="ADAL" clId="{E133EC59-312E-4FFD-9985-826C322E3DE8}" dt="2023-03-28T13:24:20.869" v="41" actId="20577"/>
          <ac:spMkLst>
            <pc:docMk/>
            <pc:sldMk cId="1836854753" sldId="413"/>
            <ac:spMk id="2" creationId="{9147BA47-6E3A-70F3-8B61-19E3B5F55EDD}"/>
          </ac:spMkLst>
        </pc:spChg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3511362274" sldId="413"/>
        </pc:sldMkLst>
      </pc:sldChg>
      <pc:sldChg chg="modSp add mod">
        <pc:chgData name="Slattery, Ethan J. [US-US]" userId="a2649d3a-e59f-4811-ac01-c2dfd59bee34" providerId="ADAL" clId="{E133EC59-312E-4FFD-9985-826C322E3DE8}" dt="2023-03-28T13:24:27.100" v="45" actId="20577"/>
        <pc:sldMkLst>
          <pc:docMk/>
          <pc:sldMk cId="2937840384" sldId="414"/>
        </pc:sldMkLst>
        <pc:spChg chg="mod">
          <ac:chgData name="Slattery, Ethan J. [US-US]" userId="a2649d3a-e59f-4811-ac01-c2dfd59bee34" providerId="ADAL" clId="{E133EC59-312E-4FFD-9985-826C322E3DE8}" dt="2023-03-28T13:24:27.100" v="45" actId="20577"/>
          <ac:spMkLst>
            <pc:docMk/>
            <pc:sldMk cId="2937840384" sldId="414"/>
            <ac:spMk id="2" creationId="{9147BA47-6E3A-70F3-8B61-19E3B5F55EDD}"/>
          </ac:spMkLst>
        </pc:spChg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3476905425" sldId="414"/>
        </pc:sldMkLst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728288425" sldId="415"/>
        </pc:sldMkLst>
      </pc:sldChg>
      <pc:sldChg chg="modSp add del mod">
        <pc:chgData name="Slattery, Ethan J. [US-US]" userId="a2649d3a-e59f-4811-ac01-c2dfd59bee34" providerId="ADAL" clId="{E133EC59-312E-4FFD-9985-826C322E3DE8}" dt="2023-03-29T01:05:06.241" v="165" actId="47"/>
        <pc:sldMkLst>
          <pc:docMk/>
          <pc:sldMk cId="3065604290" sldId="415"/>
        </pc:sldMkLst>
        <pc:spChg chg="mod">
          <ac:chgData name="Slattery, Ethan J. [US-US]" userId="a2649d3a-e59f-4811-ac01-c2dfd59bee34" providerId="ADAL" clId="{E133EC59-312E-4FFD-9985-826C322E3DE8}" dt="2023-03-28T13:24:37.769" v="66" actId="20577"/>
          <ac:spMkLst>
            <pc:docMk/>
            <pc:sldMk cId="3065604290" sldId="415"/>
            <ac:spMk id="2" creationId="{9147BA47-6E3A-70F3-8B61-19E3B5F55EDD}"/>
          </ac:spMkLst>
        </pc:spChg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961348354" sldId="416"/>
        </pc:sldMkLst>
      </pc:sldChg>
      <pc:sldChg chg="modNotesTx">
        <pc:chgData name="Slattery, Ethan J. [US-US]" userId="a2649d3a-e59f-4811-ac01-c2dfd59bee34" providerId="ADAL" clId="{E133EC59-312E-4FFD-9985-826C322E3DE8}" dt="2023-03-29T00:59:24.513" v="113" actId="20577"/>
        <pc:sldMkLst>
          <pc:docMk/>
          <pc:sldMk cId="1449376409" sldId="416"/>
        </pc:sldMkLst>
      </pc:sldChg>
      <pc:sldChg chg="modNotesTx">
        <pc:chgData name="Slattery, Ethan J. [US-US]" userId="a2649d3a-e59f-4811-ac01-c2dfd59bee34" providerId="ADAL" clId="{E133EC59-312E-4FFD-9985-826C322E3DE8}" dt="2023-03-29T01:00:38.489" v="117" actId="20577"/>
        <pc:sldMkLst>
          <pc:docMk/>
          <pc:sldMk cId="657245587" sldId="417"/>
        </pc:sldMkLst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3883829193" sldId="417"/>
        </pc:sldMkLst>
      </pc:sldChg>
      <pc:sldChg chg="add modNotesTx">
        <pc:chgData name="Slattery, Ethan J. [US-US]" userId="a2649d3a-e59f-4811-ac01-c2dfd59bee34" providerId="ADAL" clId="{E133EC59-312E-4FFD-9985-826C322E3DE8}" dt="2023-03-29T00:58:16.936" v="96" actId="20577"/>
        <pc:sldMkLst>
          <pc:docMk/>
          <pc:sldMk cId="236319234" sldId="418"/>
        </pc:sldMkLst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2835386213" sldId="418"/>
        </pc:sldMkLst>
      </pc:sldChg>
      <pc:sldChg chg="add modNotesTx">
        <pc:chgData name="Slattery, Ethan J. [US-US]" userId="a2649d3a-e59f-4811-ac01-c2dfd59bee34" providerId="ADAL" clId="{E133EC59-312E-4FFD-9985-826C322E3DE8}" dt="2023-03-29T00:58:20.514" v="101" actId="20577"/>
        <pc:sldMkLst>
          <pc:docMk/>
          <pc:sldMk cId="462709160" sldId="419"/>
        </pc:sldMkLst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1096633227" sldId="419"/>
        </pc:sldMkLst>
      </pc:sldChg>
      <pc:sldChg chg="add modNotesTx">
        <pc:chgData name="Slattery, Ethan J. [US-US]" userId="a2649d3a-e59f-4811-ac01-c2dfd59bee34" providerId="ADAL" clId="{E133EC59-312E-4FFD-9985-826C322E3DE8}" dt="2023-03-29T00:58:24.089" v="106" actId="20577"/>
        <pc:sldMkLst>
          <pc:docMk/>
          <pc:sldMk cId="1726805860" sldId="420"/>
        </pc:sldMkLst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2996499802" sldId="420"/>
        </pc:sldMkLst>
      </pc:sldChg>
      <pc:sldChg chg="add del">
        <pc:chgData name="Slattery, Ethan J. [US-US]" userId="a2649d3a-e59f-4811-ac01-c2dfd59bee34" providerId="ADAL" clId="{E133EC59-312E-4FFD-9985-826C322E3DE8}" dt="2023-03-29T01:02:08.233" v="125" actId="47"/>
        <pc:sldMkLst>
          <pc:docMk/>
          <pc:sldMk cId="373507260" sldId="421"/>
        </pc:sldMkLst>
      </pc:sldChg>
      <pc:sldChg chg="add del modNotesTx">
        <pc:chgData name="Slattery, Ethan J. [US-US]" userId="a2649d3a-e59f-4811-ac01-c2dfd59bee34" providerId="ADAL" clId="{E133EC59-312E-4FFD-9985-826C322E3DE8}" dt="2023-03-29T01:01:28.526" v="123" actId="47"/>
        <pc:sldMkLst>
          <pc:docMk/>
          <pc:sldMk cId="564667232" sldId="421"/>
        </pc:sldMkLst>
      </pc:sldChg>
      <pc:sldChg chg="add ord modNotesTx">
        <pc:chgData name="Slattery, Ethan J. [US-US]" userId="a2649d3a-e59f-4811-ac01-c2dfd59bee34" providerId="ADAL" clId="{E133EC59-312E-4FFD-9985-826C322E3DE8}" dt="2023-03-29T01:02:21.971" v="132" actId="20577"/>
        <pc:sldMkLst>
          <pc:docMk/>
          <pc:sldMk cId="751754495" sldId="421"/>
        </pc:sldMkLst>
      </pc:sldChg>
      <pc:sldChg chg="add del">
        <pc:chgData name="Slattery, Ethan J. [US-US]" userId="a2649d3a-e59f-4811-ac01-c2dfd59bee34" providerId="ADAL" clId="{E133EC59-312E-4FFD-9985-826C322E3DE8}" dt="2023-03-29T01:04:39.289" v="160"/>
        <pc:sldMkLst>
          <pc:docMk/>
          <pc:sldMk cId="2018504752" sldId="422"/>
        </pc:sldMkLst>
      </pc:sldChg>
      <pc:sldChg chg="add del">
        <pc:chgData name="Slattery, Ethan J. [US-US]" userId="a2649d3a-e59f-4811-ac01-c2dfd59bee34" providerId="ADAL" clId="{E133EC59-312E-4FFD-9985-826C322E3DE8}" dt="2023-03-29T01:05:30.134" v="168" actId="47"/>
        <pc:sldMkLst>
          <pc:docMk/>
          <pc:sldMk cId="2624737980" sldId="422"/>
        </pc:sldMkLst>
      </pc:sldChg>
      <pc:sldChg chg="add del">
        <pc:chgData name="Slattery, Ethan J. [US-US]" userId="a2649d3a-e59f-4811-ac01-c2dfd59bee34" providerId="ADAL" clId="{E133EC59-312E-4FFD-9985-826C322E3DE8}" dt="2023-03-29T01:05:03.321" v="164"/>
        <pc:sldMkLst>
          <pc:docMk/>
          <pc:sldMk cId="3587442798" sldId="422"/>
        </pc:sldMkLst>
      </pc:sldChg>
      <pc:sldChg chg="modSp new mod">
        <pc:chgData name="Slattery, Ethan J. [US-US]" userId="a2649d3a-e59f-4811-ac01-c2dfd59bee34" providerId="ADAL" clId="{E133EC59-312E-4FFD-9985-826C322E3DE8}" dt="2023-03-29T01:05:52.392" v="185" actId="20577"/>
        <pc:sldMkLst>
          <pc:docMk/>
          <pc:sldMk cId="3653565162" sldId="422"/>
        </pc:sldMkLst>
        <pc:spChg chg="mod">
          <ac:chgData name="Slattery, Ethan J. [US-US]" userId="a2649d3a-e59f-4811-ac01-c2dfd59bee34" providerId="ADAL" clId="{E133EC59-312E-4FFD-9985-826C322E3DE8}" dt="2023-03-29T01:05:52.392" v="185" actId="20577"/>
          <ac:spMkLst>
            <pc:docMk/>
            <pc:sldMk cId="3653565162" sldId="422"/>
            <ac:spMk id="2" creationId="{9D107FA7-30B7-6BCB-5F99-4B303E5C6005}"/>
          </ac:spMkLst>
        </pc:spChg>
      </pc:sldChg>
      <pc:sldChg chg="add modNotesTx">
        <pc:chgData name="Slattery, Ethan J. [US-US]" userId="a2649d3a-e59f-4811-ac01-c2dfd59bee34" providerId="ADAL" clId="{E133EC59-312E-4FFD-9985-826C322E3DE8}" dt="2023-03-29T01:06:52.501" v="190" actId="20577"/>
        <pc:sldMkLst>
          <pc:docMk/>
          <pc:sldMk cId="350984202" sldId="423"/>
        </pc:sldMkLst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533030999" sldId="424"/>
        </pc:sldMkLst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1249253011" sldId="425"/>
        </pc:sldMkLst>
      </pc:sldChg>
      <pc:sldChg chg="del">
        <pc:chgData name="Slattery, Ethan J. [US-US]" userId="a2649d3a-e59f-4811-ac01-c2dfd59bee34" providerId="ADAL" clId="{E133EC59-312E-4FFD-9985-826C322E3DE8}" dt="2023-03-28T13:21:39.421" v="0" actId="47"/>
        <pc:sldMkLst>
          <pc:docMk/>
          <pc:sldMk cId="2729964610" sldId="426"/>
        </pc:sldMkLst>
      </pc:sldChg>
      <pc:sldMasterChg chg="delSldLayout">
        <pc:chgData name="Slattery, Ethan J. [US-US]" userId="a2649d3a-e59f-4811-ac01-c2dfd59bee34" providerId="ADAL" clId="{E133EC59-312E-4FFD-9985-826C322E3DE8}" dt="2023-03-29T01:02:08.233" v="125" actId="47"/>
        <pc:sldMasterMkLst>
          <pc:docMk/>
          <pc:sldMasterMk cId="1495228932" sldId="2147487671"/>
        </pc:sldMasterMkLst>
        <pc:sldLayoutChg chg="del">
          <pc:chgData name="Slattery, Ethan J. [US-US]" userId="a2649d3a-e59f-4811-ac01-c2dfd59bee34" providerId="ADAL" clId="{E133EC59-312E-4FFD-9985-826C322E3DE8}" dt="2023-03-29T01:02:08.233" v="125" actId="47"/>
          <pc:sldLayoutMkLst>
            <pc:docMk/>
            <pc:sldMasterMk cId="1495228932" sldId="2147487671"/>
            <pc:sldLayoutMk cId="3168313777" sldId="2147487669"/>
          </pc:sldLayoutMkLst>
        </pc:sldLayoutChg>
        <pc:sldLayoutChg chg="del">
          <pc:chgData name="Slattery, Ethan J. [US-US]" userId="a2649d3a-e59f-4811-ac01-c2dfd59bee34" providerId="ADAL" clId="{E133EC59-312E-4FFD-9985-826C322E3DE8}" dt="2023-03-29T01:01:28.526" v="123" actId="47"/>
          <pc:sldLayoutMkLst>
            <pc:docMk/>
            <pc:sldMasterMk cId="1495228932" sldId="2147487671"/>
            <pc:sldLayoutMk cId="4156266896" sldId="2147487669"/>
          </pc:sldLayoutMkLst>
        </pc:sldLayoutChg>
      </pc:sldMasterChg>
      <pc:sldMasterChg chg="delSldLayout">
        <pc:chgData name="Slattery, Ethan J. [US-US]" userId="a2649d3a-e59f-4811-ac01-c2dfd59bee34" providerId="ADAL" clId="{E133EC59-312E-4FFD-9985-826C322E3DE8}" dt="2023-03-29T01:05:30.134" v="168" actId="47"/>
        <pc:sldMasterMkLst>
          <pc:docMk/>
          <pc:sldMasterMk cId="4162942744" sldId="2147487673"/>
        </pc:sldMasterMkLst>
        <pc:sldLayoutChg chg="del">
          <pc:chgData name="Slattery, Ethan J. [US-US]" userId="a2649d3a-e59f-4811-ac01-c2dfd59bee34" providerId="ADAL" clId="{E133EC59-312E-4FFD-9985-826C322E3DE8}" dt="2023-03-29T01:05:30.134" v="168" actId="47"/>
          <pc:sldLayoutMkLst>
            <pc:docMk/>
            <pc:sldMasterMk cId="4162942744" sldId="2147487673"/>
            <pc:sldLayoutMk cId="2920501647" sldId="2147487670"/>
          </pc:sldLayoutMkLst>
        </pc:sldLayoutChg>
      </pc:sldMasterChg>
    </pc:docChg>
  </pc:docChgLst>
  <pc:docChgLst>
    <pc:chgData name="Slattery, Ethan J. [US-US]" userId="a2649d3a-e59f-4811-ac01-c2dfd59bee34" providerId="ADAL" clId="{5A9ECF65-4D15-41C8-8A75-DA387C4E6CB3}"/>
    <pc:docChg chg="undo custSel addSld delSld modSld sldOrd">
      <pc:chgData name="Slattery, Ethan J. [US-US]" userId="a2649d3a-e59f-4811-ac01-c2dfd59bee34" providerId="ADAL" clId="{5A9ECF65-4D15-41C8-8A75-DA387C4E6CB3}" dt="2023-05-10T01:00:11.230" v="279" actId="20577"/>
      <pc:docMkLst>
        <pc:docMk/>
      </pc:docMkLst>
      <pc:sldChg chg="modNotesTx">
        <pc:chgData name="Slattery, Ethan J. [US-US]" userId="a2649d3a-e59f-4811-ac01-c2dfd59bee34" providerId="ADAL" clId="{5A9ECF65-4D15-41C8-8A75-DA387C4E6CB3}" dt="2023-05-10T00:50:31.593" v="238" actId="20577"/>
        <pc:sldMkLst>
          <pc:docMk/>
          <pc:sldMk cId="2287910318" sldId="356"/>
        </pc:sldMkLst>
      </pc:sldChg>
      <pc:sldChg chg="modSp add mod modNotesTx">
        <pc:chgData name="Slattery, Ethan J. [US-US]" userId="a2649d3a-e59f-4811-ac01-c2dfd59bee34" providerId="ADAL" clId="{5A9ECF65-4D15-41C8-8A75-DA387C4E6CB3}" dt="2023-05-10T00:48:45.182" v="230" actId="20577"/>
        <pc:sldMkLst>
          <pc:docMk/>
          <pc:sldMk cId="3005308511" sldId="387"/>
        </pc:sldMkLst>
        <pc:spChg chg="mod">
          <ac:chgData name="Slattery, Ethan J. [US-US]" userId="a2649d3a-e59f-4811-ac01-c2dfd59bee34" providerId="ADAL" clId="{5A9ECF65-4D15-41C8-8A75-DA387C4E6CB3}" dt="2023-05-10T00:48:21.494" v="211" actId="1035"/>
          <ac:spMkLst>
            <pc:docMk/>
            <pc:sldMk cId="3005308511" sldId="387"/>
            <ac:spMk id="2" creationId="{4E258D76-42AF-655D-0442-4D5D882ACC79}"/>
          </ac:spMkLst>
        </pc:spChg>
      </pc:sldChg>
      <pc:sldChg chg="addSp delSp modSp mod modNotesTx">
        <pc:chgData name="Slattery, Ethan J. [US-US]" userId="a2649d3a-e59f-4811-ac01-c2dfd59bee34" providerId="ADAL" clId="{5A9ECF65-4D15-41C8-8A75-DA387C4E6CB3}" dt="2023-05-10T00:44:06.300" v="133" actId="20577"/>
        <pc:sldMkLst>
          <pc:docMk/>
          <pc:sldMk cId="2024517013" sldId="412"/>
        </pc:sldMkLst>
        <pc:spChg chg="mod">
          <ac:chgData name="Slattery, Ethan J. [US-US]" userId="a2649d3a-e59f-4811-ac01-c2dfd59bee34" providerId="ADAL" clId="{5A9ECF65-4D15-41C8-8A75-DA387C4E6CB3}" dt="2023-05-10T00:35:05.525" v="7" actId="20577"/>
          <ac:spMkLst>
            <pc:docMk/>
            <pc:sldMk cId="2024517013" sldId="412"/>
            <ac:spMk id="5" creationId="{00000000-0000-0000-0000-000000000000}"/>
          </ac:spMkLst>
        </pc:spChg>
        <pc:picChg chg="del">
          <ac:chgData name="Slattery, Ethan J. [US-US]" userId="a2649d3a-e59f-4811-ac01-c2dfd59bee34" providerId="ADAL" clId="{5A9ECF65-4D15-41C8-8A75-DA387C4E6CB3}" dt="2023-05-10T00:35:15.741" v="8" actId="478"/>
          <ac:picMkLst>
            <pc:docMk/>
            <pc:sldMk cId="2024517013" sldId="412"/>
            <ac:picMk id="6" creationId="{2E14EBAF-782B-7121-6B06-B03236679811}"/>
          </ac:picMkLst>
        </pc:picChg>
        <pc:picChg chg="add mod">
          <ac:chgData name="Slattery, Ethan J. [US-US]" userId="a2649d3a-e59f-4811-ac01-c2dfd59bee34" providerId="ADAL" clId="{5A9ECF65-4D15-41C8-8A75-DA387C4E6CB3}" dt="2023-05-10T00:35:53.290" v="13" actId="1076"/>
          <ac:picMkLst>
            <pc:docMk/>
            <pc:sldMk cId="2024517013" sldId="412"/>
            <ac:picMk id="7" creationId="{ADF41EB3-574D-5E76-A7C9-0A4EA0BA87C7}"/>
          </ac:picMkLst>
        </pc:picChg>
      </pc:sldChg>
      <pc:sldChg chg="modNotesTx">
        <pc:chgData name="Slattery, Ethan J. [US-US]" userId="a2649d3a-e59f-4811-ac01-c2dfd59bee34" providerId="ADAL" clId="{5A9ECF65-4D15-41C8-8A75-DA387C4E6CB3}" dt="2023-05-10T00:37:06.822" v="25" actId="20577"/>
        <pc:sldMkLst>
          <pc:docMk/>
          <pc:sldMk cId="1836854753" sldId="413"/>
        </pc:sldMkLst>
      </pc:sldChg>
      <pc:sldChg chg="modNotesTx">
        <pc:chgData name="Slattery, Ethan J. [US-US]" userId="a2649d3a-e59f-4811-ac01-c2dfd59bee34" providerId="ADAL" clId="{5A9ECF65-4D15-41C8-8A75-DA387C4E6CB3}" dt="2023-05-10T00:47:06.990" v="173" actId="20577"/>
        <pc:sldMkLst>
          <pc:docMk/>
          <pc:sldMk cId="2937840384" sldId="414"/>
        </pc:sldMkLst>
      </pc:sldChg>
      <pc:sldChg chg="modSp mod">
        <pc:chgData name="Slattery, Ethan J. [US-US]" userId="a2649d3a-e59f-4811-ac01-c2dfd59bee34" providerId="ADAL" clId="{5A9ECF65-4D15-41C8-8A75-DA387C4E6CB3}" dt="2023-05-10T01:00:11.230" v="279" actId="20577"/>
        <pc:sldMkLst>
          <pc:docMk/>
          <pc:sldMk cId="3653565162" sldId="422"/>
        </pc:sldMkLst>
        <pc:spChg chg="mod">
          <ac:chgData name="Slattery, Ethan J. [US-US]" userId="a2649d3a-e59f-4811-ac01-c2dfd59bee34" providerId="ADAL" clId="{5A9ECF65-4D15-41C8-8A75-DA387C4E6CB3}" dt="2023-05-10T01:00:11.230" v="279" actId="20577"/>
          <ac:spMkLst>
            <pc:docMk/>
            <pc:sldMk cId="3653565162" sldId="422"/>
            <ac:spMk id="2" creationId="{9D107FA7-30B7-6BCB-5F99-4B303E5C6005}"/>
          </ac:spMkLst>
        </pc:spChg>
      </pc:sldChg>
      <pc:sldChg chg="modSp add del mod modNotesTx">
        <pc:chgData name="Slattery, Ethan J. [US-US]" userId="a2649d3a-e59f-4811-ac01-c2dfd59bee34" providerId="ADAL" clId="{5A9ECF65-4D15-41C8-8A75-DA387C4E6CB3}" dt="2023-05-10T00:39:15.893" v="103" actId="20577"/>
        <pc:sldMkLst>
          <pc:docMk/>
          <pc:sldMk cId="2979701919" sldId="431"/>
        </pc:sldMkLst>
        <pc:spChg chg="mod">
          <ac:chgData name="Slattery, Ethan J. [US-US]" userId="a2649d3a-e59f-4811-ac01-c2dfd59bee34" providerId="ADAL" clId="{5A9ECF65-4D15-41C8-8A75-DA387C4E6CB3}" dt="2023-05-10T00:39:11.663" v="94" actId="20577"/>
          <ac:spMkLst>
            <pc:docMk/>
            <pc:sldMk cId="2979701919" sldId="431"/>
            <ac:spMk id="2" creationId="{3DE8A596-F574-DD8F-FC4D-66F833CB857E}"/>
          </ac:spMkLst>
        </pc:spChg>
      </pc:sldChg>
      <pc:sldChg chg="del">
        <pc:chgData name="Slattery, Ethan J. [US-US]" userId="a2649d3a-e59f-4811-ac01-c2dfd59bee34" providerId="ADAL" clId="{5A9ECF65-4D15-41C8-8A75-DA387C4E6CB3}" dt="2023-05-10T00:47:00.050" v="162" actId="47"/>
        <pc:sldMkLst>
          <pc:docMk/>
          <pc:sldMk cId="1928809889" sldId="432"/>
        </pc:sldMkLst>
      </pc:sldChg>
      <pc:sldChg chg="del">
        <pc:chgData name="Slattery, Ethan J. [US-US]" userId="a2649d3a-e59f-4811-ac01-c2dfd59bee34" providerId="ADAL" clId="{5A9ECF65-4D15-41C8-8A75-DA387C4E6CB3}" dt="2023-05-10T00:48:33.536" v="212" actId="47"/>
        <pc:sldMkLst>
          <pc:docMk/>
          <pc:sldMk cId="105669626" sldId="433"/>
        </pc:sldMkLst>
      </pc:sldChg>
      <pc:sldChg chg="add modNotesTx">
        <pc:chgData name="Slattery, Ethan J. [US-US]" userId="a2649d3a-e59f-4811-ac01-c2dfd59bee34" providerId="ADAL" clId="{5A9ECF65-4D15-41C8-8A75-DA387C4E6CB3}" dt="2023-05-10T00:37:23.205" v="57" actId="20577"/>
        <pc:sldMkLst>
          <pc:docMk/>
          <pc:sldMk cId="3402026792" sldId="434"/>
        </pc:sldMkLst>
      </pc:sldChg>
      <pc:sldChg chg="add modNotesTx">
        <pc:chgData name="Slattery, Ethan J. [US-US]" userId="a2649d3a-e59f-4811-ac01-c2dfd59bee34" providerId="ADAL" clId="{5A9ECF65-4D15-41C8-8A75-DA387C4E6CB3}" dt="2023-05-10T00:37:11.229" v="30" actId="20577"/>
        <pc:sldMkLst>
          <pc:docMk/>
          <pc:sldMk cId="2686222121" sldId="435"/>
        </pc:sldMkLst>
      </pc:sldChg>
      <pc:sldChg chg="add modNotesTx">
        <pc:chgData name="Slattery, Ethan J. [US-US]" userId="a2649d3a-e59f-4811-ac01-c2dfd59bee34" providerId="ADAL" clId="{5A9ECF65-4D15-41C8-8A75-DA387C4E6CB3}" dt="2023-05-10T00:37:14.940" v="35" actId="20577"/>
        <pc:sldMkLst>
          <pc:docMk/>
          <pc:sldMk cId="1332263600" sldId="436"/>
        </pc:sldMkLst>
      </pc:sldChg>
      <pc:sldChg chg="modSp add mod modNotesTx">
        <pc:chgData name="Slattery, Ethan J. [US-US]" userId="a2649d3a-e59f-4811-ac01-c2dfd59bee34" providerId="ADAL" clId="{5A9ECF65-4D15-41C8-8A75-DA387C4E6CB3}" dt="2023-05-10T00:39:30.312" v="109" actId="20577"/>
        <pc:sldMkLst>
          <pc:docMk/>
          <pc:sldMk cId="3223680651" sldId="437"/>
        </pc:sldMkLst>
        <pc:spChg chg="mod">
          <ac:chgData name="Slattery, Ethan J. [US-US]" userId="a2649d3a-e59f-4811-ac01-c2dfd59bee34" providerId="ADAL" clId="{5A9ECF65-4D15-41C8-8A75-DA387C4E6CB3}" dt="2023-05-10T00:39:06.908" v="90" actId="20577"/>
          <ac:spMkLst>
            <pc:docMk/>
            <pc:sldMk cId="3223680651" sldId="437"/>
            <ac:spMk id="2" creationId="{3DE8A596-F574-DD8F-FC4D-66F833CB857E}"/>
          </ac:spMkLst>
        </pc:spChg>
      </pc:sldChg>
      <pc:sldChg chg="add del">
        <pc:chgData name="Slattery, Ethan J. [US-US]" userId="a2649d3a-e59f-4811-ac01-c2dfd59bee34" providerId="ADAL" clId="{5A9ECF65-4D15-41C8-8A75-DA387C4E6CB3}" dt="2023-05-10T00:41:46.263" v="111"/>
        <pc:sldMkLst>
          <pc:docMk/>
          <pc:sldMk cId="1076423778" sldId="438"/>
        </pc:sldMkLst>
      </pc:sldChg>
      <pc:sldChg chg="add del ord modNotesTx">
        <pc:chgData name="Slattery, Ethan J. [US-US]" userId="a2649d3a-e59f-4811-ac01-c2dfd59bee34" providerId="ADAL" clId="{5A9ECF65-4D15-41C8-8A75-DA387C4E6CB3}" dt="2023-05-10T00:49:00.655" v="237" actId="47"/>
        <pc:sldMkLst>
          <pc:docMk/>
          <pc:sldMk cId="3294117914" sldId="438"/>
        </pc:sldMkLst>
      </pc:sldChg>
      <pc:sldChg chg="add">
        <pc:chgData name="Slattery, Ethan J. [US-US]" userId="a2649d3a-e59f-4811-ac01-c2dfd59bee34" providerId="ADAL" clId="{5A9ECF65-4D15-41C8-8A75-DA387C4E6CB3}" dt="2023-05-10T00:44:13.197" v="134"/>
        <pc:sldMkLst>
          <pc:docMk/>
          <pc:sldMk cId="1499680244" sldId="439"/>
        </pc:sldMkLst>
      </pc:sldChg>
      <pc:sldChg chg="add modNotesTx">
        <pc:chgData name="Slattery, Ethan J. [US-US]" userId="a2649d3a-e59f-4811-ac01-c2dfd59bee34" providerId="ADAL" clId="{5A9ECF65-4D15-41C8-8A75-DA387C4E6CB3}" dt="2023-05-10T00:47:30.102" v="179" actId="20577"/>
        <pc:sldMkLst>
          <pc:docMk/>
          <pc:sldMk cId="2692788726" sldId="440"/>
        </pc:sldMkLst>
      </pc:sldChg>
      <pc:sldChg chg="add modNotesTx">
        <pc:chgData name="Slattery, Ethan J. [US-US]" userId="a2649d3a-e59f-4811-ac01-c2dfd59bee34" providerId="ADAL" clId="{5A9ECF65-4D15-41C8-8A75-DA387C4E6CB3}" dt="2023-05-10T00:47:59.029" v="193" actId="20577"/>
        <pc:sldMkLst>
          <pc:docMk/>
          <pc:sldMk cId="1971673976" sldId="441"/>
        </pc:sldMkLst>
      </pc:sldChg>
    </pc:docChg>
  </pc:docChgLst>
  <pc:docChgLst>
    <pc:chgData name="Slattery, Ethan J. [US-US]" userId="S::slatterye@leidos.com::a2649d3a-e59f-4811-ac01-c2dfd59bee34" providerId="AD" clId="Web-{C861A2B8-2DC3-B913-D2FC-74BAC6D2DBD3}"/>
    <pc:docChg chg="modSld">
      <pc:chgData name="Slattery, Ethan J. [US-US]" userId="S::slatterye@leidos.com::a2649d3a-e59f-4811-ac01-c2dfd59bee34" providerId="AD" clId="Web-{C861A2B8-2DC3-B913-D2FC-74BAC6D2DBD3}" dt="2023-04-18T21:28:36.713" v="1"/>
      <pc:docMkLst>
        <pc:docMk/>
      </pc:docMkLst>
      <pc:sldChg chg="modNotes">
        <pc:chgData name="Slattery, Ethan J. [US-US]" userId="S::slatterye@leidos.com::a2649d3a-e59f-4811-ac01-c2dfd59bee34" providerId="AD" clId="Web-{C861A2B8-2DC3-B913-D2FC-74BAC6D2DBD3}" dt="2023-04-18T21:28:36.713" v="1"/>
        <pc:sldMkLst>
          <pc:docMk/>
          <pc:sldMk cId="2556655710" sldId="423"/>
        </pc:sldMkLst>
      </pc:sldChg>
    </pc:docChg>
  </pc:docChgLst>
  <pc:docChgLst>
    <pc:chgData name="Slattery, Ethan J. [US-US]" userId="a2649d3a-e59f-4811-ac01-c2dfd59bee34" providerId="ADAL" clId="{399C9655-BDF9-4A80-8C83-BEED5E117573}"/>
    <pc:docChg chg="delSld modSld sldOrd">
      <pc:chgData name="Slattery, Ethan J. [US-US]" userId="a2649d3a-e59f-4811-ac01-c2dfd59bee34" providerId="ADAL" clId="{399C9655-BDF9-4A80-8C83-BEED5E117573}" dt="2023-05-31T15:40:22.170" v="3" actId="20577"/>
      <pc:docMkLst>
        <pc:docMk/>
      </pc:docMkLst>
      <pc:sldChg chg="del">
        <pc:chgData name="Slattery, Ethan J. [US-US]" userId="a2649d3a-e59f-4811-ac01-c2dfd59bee34" providerId="ADAL" clId="{399C9655-BDF9-4A80-8C83-BEED5E117573}" dt="2023-05-31T15:40:14.271" v="0" actId="47"/>
        <pc:sldMkLst>
          <pc:docMk/>
          <pc:sldMk cId="1982511144" sldId="398"/>
        </pc:sldMkLst>
      </pc:sldChg>
      <pc:sldChg chg="modSp mod ord">
        <pc:chgData name="Slattery, Ethan J. [US-US]" userId="a2649d3a-e59f-4811-ac01-c2dfd59bee34" providerId="ADAL" clId="{399C9655-BDF9-4A80-8C83-BEED5E117573}" dt="2023-05-31T15:40:22.170" v="3" actId="20577"/>
        <pc:sldMkLst>
          <pc:docMk/>
          <pc:sldMk cId="3762619326" sldId="742"/>
        </pc:sldMkLst>
        <pc:spChg chg="mod">
          <ac:chgData name="Slattery, Ethan J. [US-US]" userId="a2649d3a-e59f-4811-ac01-c2dfd59bee34" providerId="ADAL" clId="{399C9655-BDF9-4A80-8C83-BEED5E117573}" dt="2023-05-31T15:40:22.170" v="3" actId="20577"/>
          <ac:spMkLst>
            <pc:docMk/>
            <pc:sldMk cId="3762619326" sldId="742"/>
            <ac:spMk id="2" creationId="{058AD1EE-DC2B-AAE9-5897-D09018A972A0}"/>
          </ac:spMkLst>
        </pc:spChg>
      </pc:sldChg>
    </pc:docChg>
  </pc:docChgLst>
  <pc:docChgLst>
    <pc:chgData name="Slattery, Ethan J. [US-US]" userId="a2649d3a-e59f-4811-ac01-c2dfd59bee34" providerId="ADAL" clId="{64E8E7E6-66C4-4806-8F79-EDE672C22E48}"/>
    <pc:docChg chg="undo custSel addSld delSld modSld sldOrd">
      <pc:chgData name="Slattery, Ethan J. [US-US]" userId="a2649d3a-e59f-4811-ac01-c2dfd59bee34" providerId="ADAL" clId="{64E8E7E6-66C4-4806-8F79-EDE672C22E48}" dt="2023-05-31T12:33:33.460" v="573" actId="478"/>
      <pc:docMkLst>
        <pc:docMk/>
      </pc:docMkLst>
      <pc:sldChg chg="modSp mod">
        <pc:chgData name="Slattery, Ethan J. [US-US]" userId="a2649d3a-e59f-4811-ac01-c2dfd59bee34" providerId="ADAL" clId="{64E8E7E6-66C4-4806-8F79-EDE672C22E48}" dt="2023-05-30T13:21:10.260" v="1" actId="20577"/>
        <pc:sldMkLst>
          <pc:docMk/>
          <pc:sldMk cId="2287910318" sldId="356"/>
        </pc:sldMkLst>
        <pc:spChg chg="mod">
          <ac:chgData name="Slattery, Ethan J. [US-US]" userId="a2649d3a-e59f-4811-ac01-c2dfd59bee34" providerId="ADAL" clId="{64E8E7E6-66C4-4806-8F79-EDE672C22E48}" dt="2023-05-30T13:21:10.260" v="1" actId="20577"/>
          <ac:spMkLst>
            <pc:docMk/>
            <pc:sldMk cId="2287910318" sldId="356"/>
            <ac:spMk id="2" creationId="{00000000-0000-0000-0000-000000000000}"/>
          </ac:spMkLst>
        </pc:spChg>
      </pc:sldChg>
      <pc:sldChg chg="add del modNotesTx">
        <pc:chgData name="Slattery, Ethan J. [US-US]" userId="a2649d3a-e59f-4811-ac01-c2dfd59bee34" providerId="ADAL" clId="{64E8E7E6-66C4-4806-8F79-EDE672C22E48}" dt="2023-05-31T12:32:03.035" v="529" actId="20577"/>
        <pc:sldMkLst>
          <pc:docMk/>
          <pc:sldMk cId="3005308511" sldId="387"/>
        </pc:sldMkLst>
      </pc:sldChg>
      <pc:sldChg chg="add modNotesTx">
        <pc:chgData name="Slattery, Ethan J. [US-US]" userId="a2649d3a-e59f-4811-ac01-c2dfd59bee34" providerId="ADAL" clId="{64E8E7E6-66C4-4806-8F79-EDE672C22E48}" dt="2023-05-31T12:31:58.742" v="525" actId="20577"/>
        <pc:sldMkLst>
          <pc:docMk/>
          <pc:sldMk cId="1091572211" sldId="394"/>
        </pc:sldMkLst>
      </pc:sldChg>
      <pc:sldChg chg="add modNotesTx">
        <pc:chgData name="Slattery, Ethan J. [US-US]" userId="a2649d3a-e59f-4811-ac01-c2dfd59bee34" providerId="ADAL" clId="{64E8E7E6-66C4-4806-8F79-EDE672C22E48}" dt="2023-05-31T12:32:07.660" v="533" actId="20577"/>
        <pc:sldMkLst>
          <pc:docMk/>
          <pc:sldMk cId="1764115797" sldId="395"/>
        </pc:sldMkLst>
      </pc:sldChg>
      <pc:sldChg chg="add modNotesTx">
        <pc:chgData name="Slattery, Ethan J. [US-US]" userId="a2649d3a-e59f-4811-ac01-c2dfd59bee34" providerId="ADAL" clId="{64E8E7E6-66C4-4806-8F79-EDE672C22E48}" dt="2023-05-31T12:32:18.458" v="545" actId="20577"/>
        <pc:sldMkLst>
          <pc:docMk/>
          <pc:sldMk cId="1702298862" sldId="396"/>
        </pc:sldMkLst>
      </pc:sldChg>
      <pc:sldChg chg="add modNotesTx">
        <pc:chgData name="Slattery, Ethan J. [US-US]" userId="a2649d3a-e59f-4811-ac01-c2dfd59bee34" providerId="ADAL" clId="{64E8E7E6-66C4-4806-8F79-EDE672C22E48}" dt="2023-05-31T12:32:11.498" v="537" actId="20577"/>
        <pc:sldMkLst>
          <pc:docMk/>
          <pc:sldMk cId="3158148499" sldId="397"/>
        </pc:sldMkLst>
      </pc:sldChg>
      <pc:sldChg chg="add modNotesTx">
        <pc:chgData name="Slattery, Ethan J. [US-US]" userId="a2649d3a-e59f-4811-ac01-c2dfd59bee34" providerId="ADAL" clId="{64E8E7E6-66C4-4806-8F79-EDE672C22E48}" dt="2023-05-31T12:32:14.513" v="541" actId="20577"/>
        <pc:sldMkLst>
          <pc:docMk/>
          <pc:sldMk cId="1982511144" sldId="398"/>
        </pc:sldMkLst>
      </pc:sldChg>
      <pc:sldChg chg="addSp delSp modSp mod">
        <pc:chgData name="Slattery, Ethan J. [US-US]" userId="a2649d3a-e59f-4811-ac01-c2dfd59bee34" providerId="ADAL" clId="{64E8E7E6-66C4-4806-8F79-EDE672C22E48}" dt="2023-05-30T13:49:09.071" v="300" actId="1076"/>
        <pc:sldMkLst>
          <pc:docMk/>
          <pc:sldMk cId="2024517013" sldId="412"/>
        </pc:sldMkLst>
        <pc:spChg chg="mod">
          <ac:chgData name="Slattery, Ethan J. [US-US]" userId="a2649d3a-e59f-4811-ac01-c2dfd59bee34" providerId="ADAL" clId="{64E8E7E6-66C4-4806-8F79-EDE672C22E48}" dt="2023-05-30T13:21:15.018" v="3" actId="20577"/>
          <ac:spMkLst>
            <pc:docMk/>
            <pc:sldMk cId="2024517013" sldId="412"/>
            <ac:spMk id="3" creationId="{00000000-0000-0000-0000-000000000000}"/>
          </ac:spMkLst>
        </pc:spChg>
        <pc:spChg chg="mod">
          <ac:chgData name="Slattery, Ethan J. [US-US]" userId="a2649d3a-e59f-4811-ac01-c2dfd59bee34" providerId="ADAL" clId="{64E8E7E6-66C4-4806-8F79-EDE672C22E48}" dt="2023-05-30T13:25:43.189" v="295" actId="20577"/>
          <ac:spMkLst>
            <pc:docMk/>
            <pc:sldMk cId="2024517013" sldId="412"/>
            <ac:spMk id="5" creationId="{00000000-0000-0000-0000-000000000000}"/>
          </ac:spMkLst>
        </pc:spChg>
        <pc:picChg chg="del">
          <ac:chgData name="Slattery, Ethan J. [US-US]" userId="a2649d3a-e59f-4811-ac01-c2dfd59bee34" providerId="ADAL" clId="{64E8E7E6-66C4-4806-8F79-EDE672C22E48}" dt="2023-05-30T13:21:45.426" v="12" actId="478"/>
          <ac:picMkLst>
            <pc:docMk/>
            <pc:sldMk cId="2024517013" sldId="412"/>
            <ac:picMk id="6" creationId="{D3068F04-31F8-2585-BAC6-CD7EC2DF43CA}"/>
          </ac:picMkLst>
        </pc:picChg>
        <pc:picChg chg="add mod">
          <ac:chgData name="Slattery, Ethan J. [US-US]" userId="a2649d3a-e59f-4811-ac01-c2dfd59bee34" providerId="ADAL" clId="{64E8E7E6-66C4-4806-8F79-EDE672C22E48}" dt="2023-05-30T13:49:09.071" v="300" actId="1076"/>
          <ac:picMkLst>
            <pc:docMk/>
            <pc:sldMk cId="2024517013" sldId="412"/>
            <ac:picMk id="7" creationId="{B39EEC5D-1B22-7C78-A488-63F356D0BD6A}"/>
          </ac:picMkLst>
        </pc:picChg>
      </pc:sldChg>
      <pc:sldChg chg="modNotesTx">
        <pc:chgData name="Slattery, Ethan J. [US-US]" userId="a2649d3a-e59f-4811-ac01-c2dfd59bee34" providerId="ADAL" clId="{64E8E7E6-66C4-4806-8F79-EDE672C22E48}" dt="2023-05-31T12:33:03.769" v="565" actId="20577"/>
        <pc:sldMkLst>
          <pc:docMk/>
          <pc:sldMk cId="2937840384" sldId="414"/>
        </pc:sldMkLst>
      </pc:sldChg>
      <pc:sldChg chg="add del modNotesTx">
        <pc:chgData name="Slattery, Ethan J. [US-US]" userId="a2649d3a-e59f-4811-ac01-c2dfd59bee34" providerId="ADAL" clId="{64E8E7E6-66C4-4806-8F79-EDE672C22E48}" dt="2023-05-31T01:04:31.392" v="355" actId="20577"/>
        <pc:sldMkLst>
          <pc:docMk/>
          <pc:sldMk cId="2979701919" sldId="431"/>
        </pc:sldMkLst>
      </pc:sldChg>
      <pc:sldChg chg="del">
        <pc:chgData name="Slattery, Ethan J. [US-US]" userId="a2649d3a-e59f-4811-ac01-c2dfd59bee34" providerId="ADAL" clId="{64E8E7E6-66C4-4806-8F79-EDE672C22E48}" dt="2023-05-30T13:23:27.557" v="243" actId="47"/>
        <pc:sldMkLst>
          <pc:docMk/>
          <pc:sldMk cId="3402026792" sldId="434"/>
        </pc:sldMkLst>
      </pc:sldChg>
      <pc:sldChg chg="del">
        <pc:chgData name="Slattery, Ethan J. [US-US]" userId="a2649d3a-e59f-4811-ac01-c2dfd59bee34" providerId="ADAL" clId="{64E8E7E6-66C4-4806-8F79-EDE672C22E48}" dt="2023-05-30T13:23:24.198" v="241" actId="47"/>
        <pc:sldMkLst>
          <pc:docMk/>
          <pc:sldMk cId="2686222121" sldId="435"/>
        </pc:sldMkLst>
      </pc:sldChg>
      <pc:sldChg chg="del">
        <pc:chgData name="Slattery, Ethan J. [US-US]" userId="a2649d3a-e59f-4811-ac01-c2dfd59bee34" providerId="ADAL" clId="{64E8E7E6-66C4-4806-8F79-EDE672C22E48}" dt="2023-05-30T13:23:25.770" v="242" actId="47"/>
        <pc:sldMkLst>
          <pc:docMk/>
          <pc:sldMk cId="1332263600" sldId="436"/>
        </pc:sldMkLst>
      </pc:sldChg>
      <pc:sldChg chg="del">
        <pc:chgData name="Slattery, Ethan J. [US-US]" userId="a2649d3a-e59f-4811-ac01-c2dfd59bee34" providerId="ADAL" clId="{64E8E7E6-66C4-4806-8F79-EDE672C22E48}" dt="2023-05-30T13:23:31.246" v="245" actId="47"/>
        <pc:sldMkLst>
          <pc:docMk/>
          <pc:sldMk cId="3223680651" sldId="437"/>
        </pc:sldMkLst>
      </pc:sldChg>
      <pc:sldChg chg="del">
        <pc:chgData name="Slattery, Ethan J. [US-US]" userId="a2649d3a-e59f-4811-ac01-c2dfd59bee34" providerId="ADAL" clId="{64E8E7E6-66C4-4806-8F79-EDE672C22E48}" dt="2023-05-30T13:23:39.875" v="246" actId="47"/>
        <pc:sldMkLst>
          <pc:docMk/>
          <pc:sldMk cId="2692788726" sldId="440"/>
        </pc:sldMkLst>
      </pc:sldChg>
      <pc:sldChg chg="del">
        <pc:chgData name="Slattery, Ethan J. [US-US]" userId="a2649d3a-e59f-4811-ac01-c2dfd59bee34" providerId="ADAL" clId="{64E8E7E6-66C4-4806-8F79-EDE672C22E48}" dt="2023-05-30T13:23:39.875" v="246" actId="47"/>
        <pc:sldMkLst>
          <pc:docMk/>
          <pc:sldMk cId="1971673976" sldId="441"/>
        </pc:sldMkLst>
      </pc:sldChg>
      <pc:sldChg chg="modSp add del mod modNotesTx">
        <pc:chgData name="Slattery, Ethan J. [US-US]" userId="a2649d3a-e59f-4811-ac01-c2dfd59bee34" providerId="ADAL" clId="{64E8E7E6-66C4-4806-8F79-EDE672C22E48}" dt="2023-05-31T12:31:42.476" v="513" actId="47"/>
        <pc:sldMkLst>
          <pc:docMk/>
          <pc:sldMk cId="1720927043" sldId="442"/>
        </pc:sldMkLst>
        <pc:spChg chg="mod">
          <ac:chgData name="Slattery, Ethan J. [US-US]" userId="a2649d3a-e59f-4811-ac01-c2dfd59bee34" providerId="ADAL" clId="{64E8E7E6-66C4-4806-8F79-EDE672C22E48}" dt="2023-05-30T13:22:25.345" v="83" actId="20577"/>
          <ac:spMkLst>
            <pc:docMk/>
            <pc:sldMk cId="1720927043" sldId="442"/>
            <ac:spMk id="2" creationId="{E9B26C99-A1AF-707E-0871-E345FED388AD}"/>
          </ac:spMkLst>
        </pc:spChg>
        <pc:spChg chg="mod">
          <ac:chgData name="Slattery, Ethan J. [US-US]" userId="a2649d3a-e59f-4811-ac01-c2dfd59bee34" providerId="ADAL" clId="{64E8E7E6-66C4-4806-8F79-EDE672C22E48}" dt="2023-05-31T01:08:07.452" v="511" actId="20577"/>
          <ac:spMkLst>
            <pc:docMk/>
            <pc:sldMk cId="1720927043" sldId="442"/>
            <ac:spMk id="3" creationId="{258F0422-E92B-4C78-667F-2A36D9DBE5D4}"/>
          </ac:spMkLst>
        </pc:spChg>
      </pc:sldChg>
      <pc:sldChg chg="del">
        <pc:chgData name="Slattery, Ethan J. [US-US]" userId="a2649d3a-e59f-4811-ac01-c2dfd59bee34" providerId="ADAL" clId="{64E8E7E6-66C4-4806-8F79-EDE672C22E48}" dt="2023-05-30T13:23:39.875" v="246" actId="47"/>
        <pc:sldMkLst>
          <pc:docMk/>
          <pc:sldMk cId="2480826065" sldId="730"/>
        </pc:sldMkLst>
      </pc:sldChg>
      <pc:sldChg chg="del">
        <pc:chgData name="Slattery, Ethan J. [US-US]" userId="a2649d3a-e59f-4811-ac01-c2dfd59bee34" providerId="ADAL" clId="{64E8E7E6-66C4-4806-8F79-EDE672C22E48}" dt="2023-05-30T13:23:39.875" v="246" actId="47"/>
        <pc:sldMkLst>
          <pc:docMk/>
          <pc:sldMk cId="1630536993" sldId="731"/>
        </pc:sldMkLst>
      </pc:sldChg>
      <pc:sldChg chg="del">
        <pc:chgData name="Slattery, Ethan J. [US-US]" userId="a2649d3a-e59f-4811-ac01-c2dfd59bee34" providerId="ADAL" clId="{64E8E7E6-66C4-4806-8F79-EDE672C22E48}" dt="2023-05-30T13:23:39.875" v="246" actId="47"/>
        <pc:sldMkLst>
          <pc:docMk/>
          <pc:sldMk cId="2171706878" sldId="732"/>
        </pc:sldMkLst>
      </pc:sldChg>
      <pc:sldChg chg="add del">
        <pc:chgData name="Slattery, Ethan J. [US-US]" userId="a2649d3a-e59f-4811-ac01-c2dfd59bee34" providerId="ADAL" clId="{64E8E7E6-66C4-4806-8F79-EDE672C22E48}" dt="2023-05-30T13:23:52.239" v="249"/>
        <pc:sldMkLst>
          <pc:docMk/>
          <pc:sldMk cId="32233211" sldId="734"/>
        </pc:sldMkLst>
      </pc:sldChg>
      <pc:sldChg chg="add del">
        <pc:chgData name="Slattery, Ethan J. [US-US]" userId="a2649d3a-e59f-4811-ac01-c2dfd59bee34" providerId="ADAL" clId="{64E8E7E6-66C4-4806-8F79-EDE672C22E48}" dt="2023-05-30T13:24:24.638" v="256"/>
        <pc:sldMkLst>
          <pc:docMk/>
          <pc:sldMk cId="3053281519" sldId="734"/>
        </pc:sldMkLst>
      </pc:sldChg>
      <pc:sldChg chg="add del ord">
        <pc:chgData name="Slattery, Ethan J. [US-US]" userId="a2649d3a-e59f-4811-ac01-c2dfd59bee34" providerId="ADAL" clId="{64E8E7E6-66C4-4806-8F79-EDE672C22E48}" dt="2023-05-30T13:24:28.078" v="259"/>
        <pc:sldMkLst>
          <pc:docMk/>
          <pc:sldMk cId="3241326914" sldId="734"/>
        </pc:sldMkLst>
      </pc:sldChg>
      <pc:sldChg chg="add del">
        <pc:chgData name="Slattery, Ethan J. [US-US]" userId="a2649d3a-e59f-4811-ac01-c2dfd59bee34" providerId="ADAL" clId="{64E8E7E6-66C4-4806-8F79-EDE672C22E48}" dt="2023-05-30T13:23:08.886" v="219"/>
        <pc:sldMkLst>
          <pc:docMk/>
          <pc:sldMk cId="826785096" sldId="735"/>
        </pc:sldMkLst>
      </pc:sldChg>
      <pc:sldChg chg="modSp add del mod modNotesTx">
        <pc:chgData name="Slattery, Ethan J. [US-US]" userId="a2649d3a-e59f-4811-ac01-c2dfd59bee34" providerId="ADAL" clId="{64E8E7E6-66C4-4806-8F79-EDE672C22E48}" dt="2023-05-31T01:06:00.993" v="368" actId="20577"/>
        <pc:sldMkLst>
          <pc:docMk/>
          <pc:sldMk cId="1803541089" sldId="735"/>
        </pc:sldMkLst>
        <pc:spChg chg="mod">
          <ac:chgData name="Slattery, Ethan J. [US-US]" userId="a2649d3a-e59f-4811-ac01-c2dfd59bee34" providerId="ADAL" clId="{64E8E7E6-66C4-4806-8F79-EDE672C22E48}" dt="2023-05-30T13:23:21.429" v="240" actId="20577"/>
          <ac:spMkLst>
            <pc:docMk/>
            <pc:sldMk cId="1803541089" sldId="735"/>
            <ac:spMk id="2" creationId="{E9B26C99-A1AF-707E-0871-E345FED388AD}"/>
          </ac:spMkLst>
        </pc:spChg>
      </pc:sldChg>
      <pc:sldChg chg="add del">
        <pc:chgData name="Slattery, Ethan J. [US-US]" userId="a2649d3a-e59f-4811-ac01-c2dfd59bee34" providerId="ADAL" clId="{64E8E7E6-66C4-4806-8F79-EDE672C22E48}" dt="2023-05-30T13:24:13.297" v="252"/>
        <pc:sldMkLst>
          <pc:docMk/>
          <pc:sldMk cId="3151130419" sldId="736"/>
        </pc:sldMkLst>
      </pc:sldChg>
      <pc:sldChg chg="modSp add mod modNotesTx">
        <pc:chgData name="Slattery, Ethan J. [US-US]" userId="a2649d3a-e59f-4811-ac01-c2dfd59bee34" providerId="ADAL" clId="{64E8E7E6-66C4-4806-8F79-EDE672C22E48}" dt="2023-05-30T13:49:42.566" v="308" actId="20577"/>
        <pc:sldMkLst>
          <pc:docMk/>
          <pc:sldMk cId="3700035162" sldId="736"/>
        </pc:sldMkLst>
        <pc:spChg chg="mod">
          <ac:chgData name="Slattery, Ethan J. [US-US]" userId="a2649d3a-e59f-4811-ac01-c2dfd59bee34" providerId="ADAL" clId="{64E8E7E6-66C4-4806-8F79-EDE672C22E48}" dt="2023-05-30T13:49:42.566" v="308" actId="20577"/>
          <ac:spMkLst>
            <pc:docMk/>
            <pc:sldMk cId="3700035162" sldId="736"/>
            <ac:spMk id="2" creationId="{E9B26C99-A1AF-707E-0871-E345FED388AD}"/>
          </ac:spMkLst>
        </pc:spChg>
      </pc:sldChg>
      <pc:sldChg chg="del">
        <pc:chgData name="Slattery, Ethan J. [US-US]" userId="a2649d3a-e59f-4811-ac01-c2dfd59bee34" providerId="ADAL" clId="{64E8E7E6-66C4-4806-8F79-EDE672C22E48}" dt="2023-05-31T01:06:03.848" v="369" actId="47"/>
        <pc:sldMkLst>
          <pc:docMk/>
          <pc:sldMk cId="1460701797" sldId="737"/>
        </pc:sldMkLst>
      </pc:sldChg>
      <pc:sldChg chg="add modNotesTx">
        <pc:chgData name="Slattery, Ethan J. [US-US]" userId="a2649d3a-e59f-4811-ac01-c2dfd59bee34" providerId="ADAL" clId="{64E8E7E6-66C4-4806-8F79-EDE672C22E48}" dt="2023-05-31T01:03:46.048" v="315" actId="20577"/>
        <pc:sldMkLst>
          <pc:docMk/>
          <pc:sldMk cId="1714243922" sldId="738"/>
        </pc:sldMkLst>
      </pc:sldChg>
      <pc:sldChg chg="add modNotesTx">
        <pc:chgData name="Slattery, Ethan J. [US-US]" userId="a2649d3a-e59f-4811-ac01-c2dfd59bee34" providerId="ADAL" clId="{64E8E7E6-66C4-4806-8F79-EDE672C22E48}" dt="2023-05-31T01:03:51.064" v="320" actId="20577"/>
        <pc:sldMkLst>
          <pc:docMk/>
          <pc:sldMk cId="339786211" sldId="739"/>
        </pc:sldMkLst>
      </pc:sldChg>
      <pc:sldChg chg="add modNotesTx">
        <pc:chgData name="Slattery, Ethan J. [US-US]" userId="a2649d3a-e59f-4811-ac01-c2dfd59bee34" providerId="ADAL" clId="{64E8E7E6-66C4-4806-8F79-EDE672C22E48}" dt="2023-05-31T01:04:00.472" v="335" actId="20577"/>
        <pc:sldMkLst>
          <pc:docMk/>
          <pc:sldMk cId="4273494154" sldId="740"/>
        </pc:sldMkLst>
      </pc:sldChg>
      <pc:sldChg chg="add ord modNotesTx">
        <pc:chgData name="Slattery, Ethan J. [US-US]" userId="a2649d3a-e59f-4811-ac01-c2dfd59bee34" providerId="ADAL" clId="{64E8E7E6-66C4-4806-8F79-EDE672C22E48}" dt="2023-05-31T12:32:58.814" v="560" actId="20577"/>
        <pc:sldMkLst>
          <pc:docMk/>
          <pc:sldMk cId="1725956811" sldId="741"/>
        </pc:sldMkLst>
      </pc:sldChg>
      <pc:sldChg chg="delSp modSp add mod">
        <pc:chgData name="Slattery, Ethan J. [US-US]" userId="a2649d3a-e59f-4811-ac01-c2dfd59bee34" providerId="ADAL" clId="{64E8E7E6-66C4-4806-8F79-EDE672C22E48}" dt="2023-05-31T12:33:33.460" v="573" actId="478"/>
        <pc:sldMkLst>
          <pc:docMk/>
          <pc:sldMk cId="3762619326" sldId="742"/>
        </pc:sldMkLst>
        <pc:spChg chg="mod">
          <ac:chgData name="Slattery, Ethan J. [US-US]" userId="a2649d3a-e59f-4811-ac01-c2dfd59bee34" providerId="ADAL" clId="{64E8E7E6-66C4-4806-8F79-EDE672C22E48}" dt="2023-05-31T12:33:26.101" v="571" actId="20577"/>
          <ac:spMkLst>
            <pc:docMk/>
            <pc:sldMk cId="3762619326" sldId="742"/>
            <ac:spMk id="2" creationId="{058AD1EE-DC2B-AAE9-5897-D09018A972A0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4" creationId="{D14E7197-FEB7-2103-0F28-F0098A3BD744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5" creationId="{0902CFCB-E946-2A1F-2AC3-0428DABBB796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6" creationId="{6DCF9EBC-675F-85A5-A72D-F5B08D9F1EFE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7" creationId="{B106D53F-4DE8-0678-0850-B8092B650464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8" creationId="{980A6F38-CCB9-6BF2-9063-C6919458D8E5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17" creationId="{0EECE099-B410-9713-D80C-2069CB1F9C97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22" creationId="{2DFF0D55-7B71-F927-7C9B-3FCFB39377A0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25" creationId="{863BA891-5A9D-F7AD-1EEB-01C09F32B0AB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27" creationId="{74BE6B8F-52E8-675A-A47B-60B090820D10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28" creationId="{B708782D-0C5A-1EE6-B05C-970726BB5CAB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29" creationId="{FF1A696A-D31C-2275-A387-1C2B5260B803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32" creationId="{EAAB7807-3B5E-34FA-4F14-C179176E18A5}"/>
          </ac:spMkLst>
        </pc:spChg>
        <pc:spChg chg="del">
          <ac:chgData name="Slattery, Ethan J. [US-US]" userId="a2649d3a-e59f-4811-ac01-c2dfd59bee34" providerId="ADAL" clId="{64E8E7E6-66C4-4806-8F79-EDE672C22E48}" dt="2023-05-31T12:33:33.460" v="573" actId="478"/>
          <ac:spMkLst>
            <pc:docMk/>
            <pc:sldMk cId="3762619326" sldId="742"/>
            <ac:spMk id="35" creationId="{783C9883-A535-0366-789A-91B13F5096F0}"/>
          </ac:spMkLst>
        </pc:spChg>
        <pc:spChg chg="del">
          <ac:chgData name="Slattery, Ethan J. [US-US]" userId="a2649d3a-e59f-4811-ac01-c2dfd59bee34" providerId="ADAL" clId="{64E8E7E6-66C4-4806-8F79-EDE672C22E48}" dt="2023-05-31T12:33:33.460" v="573" actId="478"/>
          <ac:spMkLst>
            <pc:docMk/>
            <pc:sldMk cId="3762619326" sldId="742"/>
            <ac:spMk id="36" creationId="{7873134F-6E92-2288-7860-C7914B1E7CA1}"/>
          </ac:spMkLst>
        </pc:spChg>
        <pc:spChg chg="del">
          <ac:chgData name="Slattery, Ethan J. [US-US]" userId="a2649d3a-e59f-4811-ac01-c2dfd59bee34" providerId="ADAL" clId="{64E8E7E6-66C4-4806-8F79-EDE672C22E48}" dt="2023-05-31T12:33:30.515" v="572" actId="478"/>
          <ac:spMkLst>
            <pc:docMk/>
            <pc:sldMk cId="3762619326" sldId="742"/>
            <ac:spMk id="37" creationId="{8F3C0AF0-0B04-EC8D-F232-5901BB9BC743}"/>
          </ac:spMkLst>
        </pc:spChg>
        <pc:cxnChg chg="del">
          <ac:chgData name="Slattery, Ethan J. [US-US]" userId="a2649d3a-e59f-4811-ac01-c2dfd59bee34" providerId="ADAL" clId="{64E8E7E6-66C4-4806-8F79-EDE672C22E48}" dt="2023-05-31T12:33:30.515" v="572" actId="478"/>
          <ac:cxnSpMkLst>
            <pc:docMk/>
            <pc:sldMk cId="3762619326" sldId="742"/>
            <ac:cxnSpMk id="10" creationId="{C6EA2315-454F-73A9-C458-B62502F8541E}"/>
          </ac:cxnSpMkLst>
        </pc:cxnChg>
        <pc:cxnChg chg="del">
          <ac:chgData name="Slattery, Ethan J. [US-US]" userId="a2649d3a-e59f-4811-ac01-c2dfd59bee34" providerId="ADAL" clId="{64E8E7E6-66C4-4806-8F79-EDE672C22E48}" dt="2023-05-31T12:33:30.515" v="572" actId="478"/>
          <ac:cxnSpMkLst>
            <pc:docMk/>
            <pc:sldMk cId="3762619326" sldId="742"/>
            <ac:cxnSpMk id="12" creationId="{4E9D71E1-D739-53F5-95C3-DF32874DFE63}"/>
          </ac:cxnSpMkLst>
        </pc:cxnChg>
        <pc:cxnChg chg="del">
          <ac:chgData name="Slattery, Ethan J. [US-US]" userId="a2649d3a-e59f-4811-ac01-c2dfd59bee34" providerId="ADAL" clId="{64E8E7E6-66C4-4806-8F79-EDE672C22E48}" dt="2023-05-31T12:33:30.515" v="572" actId="478"/>
          <ac:cxnSpMkLst>
            <pc:docMk/>
            <pc:sldMk cId="3762619326" sldId="742"/>
            <ac:cxnSpMk id="13" creationId="{FB06BB01-E54F-EE4E-D6A8-33B5805C217D}"/>
          </ac:cxnSpMkLst>
        </pc:cxnChg>
        <pc:cxnChg chg="del">
          <ac:chgData name="Slattery, Ethan J. [US-US]" userId="a2649d3a-e59f-4811-ac01-c2dfd59bee34" providerId="ADAL" clId="{64E8E7E6-66C4-4806-8F79-EDE672C22E48}" dt="2023-05-31T12:33:30.515" v="572" actId="478"/>
          <ac:cxnSpMkLst>
            <pc:docMk/>
            <pc:sldMk cId="3762619326" sldId="742"/>
            <ac:cxnSpMk id="14" creationId="{C3937ED3-1E58-1BAE-2BBB-F17094E3CE6A}"/>
          </ac:cxnSpMkLst>
        </pc:cxnChg>
        <pc:cxnChg chg="del">
          <ac:chgData name="Slattery, Ethan J. [US-US]" userId="a2649d3a-e59f-4811-ac01-c2dfd59bee34" providerId="ADAL" clId="{64E8E7E6-66C4-4806-8F79-EDE672C22E48}" dt="2023-05-31T12:33:30.515" v="572" actId="478"/>
          <ac:cxnSpMkLst>
            <pc:docMk/>
            <pc:sldMk cId="3762619326" sldId="742"/>
            <ac:cxnSpMk id="16" creationId="{BDCFCC4B-51C7-8DE0-B666-F0C82AACEEAF}"/>
          </ac:cxnSpMkLst>
        </pc:cxnChg>
        <pc:cxnChg chg="del mod">
          <ac:chgData name="Slattery, Ethan J. [US-US]" userId="a2649d3a-e59f-4811-ac01-c2dfd59bee34" providerId="ADAL" clId="{64E8E7E6-66C4-4806-8F79-EDE672C22E48}" dt="2023-05-31T12:33:30.515" v="572" actId="478"/>
          <ac:cxnSpMkLst>
            <pc:docMk/>
            <pc:sldMk cId="3762619326" sldId="742"/>
            <ac:cxnSpMk id="18" creationId="{55A77B03-F87C-49B1-11CC-3A43178F7B89}"/>
          </ac:cxnSpMkLst>
        </pc:cxnChg>
        <pc:cxnChg chg="del">
          <ac:chgData name="Slattery, Ethan J. [US-US]" userId="a2649d3a-e59f-4811-ac01-c2dfd59bee34" providerId="ADAL" clId="{64E8E7E6-66C4-4806-8F79-EDE672C22E48}" dt="2023-05-31T12:33:30.515" v="572" actId="478"/>
          <ac:cxnSpMkLst>
            <pc:docMk/>
            <pc:sldMk cId="3762619326" sldId="742"/>
            <ac:cxnSpMk id="31" creationId="{9EF16D99-0FB7-FB83-B22F-278BCB0B90C7}"/>
          </ac:cxnSpMkLst>
        </pc:cxnChg>
        <pc:cxnChg chg="del">
          <ac:chgData name="Slattery, Ethan J. [US-US]" userId="a2649d3a-e59f-4811-ac01-c2dfd59bee34" providerId="ADAL" clId="{64E8E7E6-66C4-4806-8F79-EDE672C22E48}" dt="2023-05-31T12:33:33.460" v="573" actId="478"/>
          <ac:cxnSpMkLst>
            <pc:docMk/>
            <pc:sldMk cId="3762619326" sldId="742"/>
            <ac:cxnSpMk id="33" creationId="{8480F9BA-F3F0-FA09-9C63-E0669EB386B3}"/>
          </ac:cxnSpMkLst>
        </pc:cxnChg>
      </pc:sldChg>
    </pc:docChg>
  </pc:docChgLst>
  <pc:docChgLst>
    <pc:chgData name="Yuan, Cheng [US-TW]" userId="S::yuanc@leidos.com::d5a41da4-ea8c-48cc-b7fb-7298a8c305e3" providerId="AD" clId="Web-{EBA76DA6-5EF3-B6EA-E473-DE48CCB0DCA9}"/>
    <pc:docChg chg="modSld">
      <pc:chgData name="Yuan, Cheng [US-TW]" userId="S::yuanc@leidos.com::d5a41da4-ea8c-48cc-b7fb-7298a8c305e3" providerId="AD" clId="Web-{EBA76DA6-5EF3-B6EA-E473-DE48CCB0DCA9}" dt="2023-03-08T13:55:23.756" v="7" actId="20577"/>
      <pc:docMkLst>
        <pc:docMk/>
      </pc:docMkLst>
      <pc:sldChg chg="modSp">
        <pc:chgData name="Yuan, Cheng [US-TW]" userId="S::yuanc@leidos.com::d5a41da4-ea8c-48cc-b7fb-7298a8c305e3" providerId="AD" clId="Web-{EBA76DA6-5EF3-B6EA-E473-DE48CCB0DCA9}" dt="2023-03-08T13:55:23.756" v="7" actId="20577"/>
        <pc:sldMkLst>
          <pc:docMk/>
          <pc:sldMk cId="341651764" sldId="388"/>
        </pc:sldMkLst>
        <pc:spChg chg="mod">
          <ac:chgData name="Yuan, Cheng [US-TW]" userId="S::yuanc@leidos.com::d5a41da4-ea8c-48cc-b7fb-7298a8c305e3" providerId="AD" clId="Web-{EBA76DA6-5EF3-B6EA-E473-DE48CCB0DCA9}" dt="2023-03-08T13:55:23.756" v="7" actId="20577"/>
          <ac:spMkLst>
            <pc:docMk/>
            <pc:sldMk cId="341651764" sldId="388"/>
            <ac:spMk id="3" creationId="{FC3DDD1A-C23A-1906-CBCA-16BBE712C4D5}"/>
          </ac:spMkLst>
        </pc:spChg>
      </pc:sldChg>
    </pc:docChg>
  </pc:docChgLst>
  <pc:docChgLst>
    <pc:chgData name="Slattery, Ethan J. [US-US]" userId="a2649d3a-e59f-4811-ac01-c2dfd59bee34" providerId="ADAL" clId="{EA5865F5-7333-49F0-8CD0-D5DDBA7CC945}"/>
    <pc:docChg chg="undo custSel addSld delSld modSld sldOrd">
      <pc:chgData name="Slattery, Ethan J. [US-US]" userId="a2649d3a-e59f-4811-ac01-c2dfd59bee34" providerId="ADAL" clId="{EA5865F5-7333-49F0-8CD0-D5DDBA7CC945}" dt="2023-06-21T13:29:55.845" v="1115"/>
      <pc:docMkLst>
        <pc:docMk/>
      </pc:docMkLst>
      <pc:sldChg chg="modSp mod">
        <pc:chgData name="Slattery, Ethan J. [US-US]" userId="a2649d3a-e59f-4811-ac01-c2dfd59bee34" providerId="ADAL" clId="{EA5865F5-7333-49F0-8CD0-D5DDBA7CC945}" dt="2023-06-21T13:04:06.109" v="1108" actId="20577"/>
        <pc:sldMkLst>
          <pc:docMk/>
          <pc:sldMk cId="2287910318" sldId="356"/>
        </pc:sldMkLst>
        <pc:spChg chg="mod">
          <ac:chgData name="Slattery, Ethan J. [US-US]" userId="a2649d3a-e59f-4811-ac01-c2dfd59bee34" providerId="ADAL" clId="{EA5865F5-7333-49F0-8CD0-D5DDBA7CC945}" dt="2023-06-20T13:19:01.347" v="1" actId="20577"/>
          <ac:spMkLst>
            <pc:docMk/>
            <pc:sldMk cId="2287910318" sldId="356"/>
            <ac:spMk id="2" creationId="{00000000-0000-0000-0000-000000000000}"/>
          </ac:spMkLst>
        </pc:spChg>
        <pc:spChg chg="mod">
          <ac:chgData name="Slattery, Ethan J. [US-US]" userId="a2649d3a-e59f-4811-ac01-c2dfd59bee34" providerId="ADAL" clId="{EA5865F5-7333-49F0-8CD0-D5DDBA7CC945}" dt="2023-06-21T13:04:06.109" v="1108" actId="20577"/>
          <ac:spMkLst>
            <pc:docMk/>
            <pc:sldMk cId="2287910318" sldId="356"/>
            <ac:spMk id="12" creationId="{00000000-0000-0000-0000-000000000000}"/>
          </ac:spMkLst>
        </pc:spChg>
      </pc:sldChg>
      <pc:sldChg chg="add del ord modNotesTx">
        <pc:chgData name="Slattery, Ethan J. [US-US]" userId="a2649d3a-e59f-4811-ac01-c2dfd59bee34" providerId="ADAL" clId="{EA5865F5-7333-49F0-8CD0-D5DDBA7CC945}" dt="2023-06-21T12:59:37.708" v="1102" actId="47"/>
        <pc:sldMkLst>
          <pc:docMk/>
          <pc:sldMk cId="3005308511" sldId="387"/>
        </pc:sldMkLst>
      </pc:sldChg>
      <pc:sldChg chg="add del ord modNotesTx">
        <pc:chgData name="Slattery, Ethan J. [US-US]" userId="a2649d3a-e59f-4811-ac01-c2dfd59bee34" providerId="ADAL" clId="{EA5865F5-7333-49F0-8CD0-D5DDBA7CC945}" dt="2023-06-21T12:59:37.708" v="1102" actId="47"/>
        <pc:sldMkLst>
          <pc:docMk/>
          <pc:sldMk cId="318000776" sldId="388"/>
        </pc:sldMkLst>
      </pc:sldChg>
      <pc:sldChg chg="add">
        <pc:chgData name="Slattery, Ethan J. [US-US]" userId="a2649d3a-e59f-4811-ac01-c2dfd59bee34" providerId="ADAL" clId="{EA5865F5-7333-49F0-8CD0-D5DDBA7CC945}" dt="2023-06-21T13:29:55.845" v="1115"/>
        <pc:sldMkLst>
          <pc:docMk/>
          <pc:sldMk cId="3061037771" sldId="389"/>
        </pc:sldMkLst>
      </pc:sldChg>
      <pc:sldChg chg="add del modNotesTx">
        <pc:chgData name="Slattery, Ethan J. [US-US]" userId="a2649d3a-e59f-4811-ac01-c2dfd59bee34" providerId="ADAL" clId="{EA5865F5-7333-49F0-8CD0-D5DDBA7CC945}" dt="2023-06-21T01:31:17.456" v="679" actId="20577"/>
        <pc:sldMkLst>
          <pc:docMk/>
          <pc:sldMk cId="1091572211" sldId="394"/>
        </pc:sldMkLst>
      </pc:sldChg>
      <pc:sldChg chg="del">
        <pc:chgData name="Slattery, Ethan J. [US-US]" userId="a2649d3a-e59f-4811-ac01-c2dfd59bee34" providerId="ADAL" clId="{EA5865F5-7333-49F0-8CD0-D5DDBA7CC945}" dt="2023-06-20T13:20:46.787" v="168" actId="47"/>
        <pc:sldMkLst>
          <pc:docMk/>
          <pc:sldMk cId="1764115797" sldId="395"/>
        </pc:sldMkLst>
      </pc:sldChg>
      <pc:sldChg chg="add modNotesTx">
        <pc:chgData name="Slattery, Ethan J. [US-US]" userId="a2649d3a-e59f-4811-ac01-c2dfd59bee34" providerId="ADAL" clId="{EA5865F5-7333-49F0-8CD0-D5DDBA7CC945}" dt="2023-06-21T01:31:21.928" v="680"/>
        <pc:sldMkLst>
          <pc:docMk/>
          <pc:sldMk cId="2745806810" sldId="395"/>
        </pc:sldMkLst>
      </pc:sldChg>
      <pc:sldChg chg="del">
        <pc:chgData name="Slattery, Ethan J. [US-US]" userId="a2649d3a-e59f-4811-ac01-c2dfd59bee34" providerId="ADAL" clId="{EA5865F5-7333-49F0-8CD0-D5DDBA7CC945}" dt="2023-06-20T13:20:46.787" v="168" actId="47"/>
        <pc:sldMkLst>
          <pc:docMk/>
          <pc:sldMk cId="1702298862" sldId="396"/>
        </pc:sldMkLst>
      </pc:sldChg>
      <pc:sldChg chg="add modNotesTx">
        <pc:chgData name="Slattery, Ethan J. [US-US]" userId="a2649d3a-e59f-4811-ac01-c2dfd59bee34" providerId="ADAL" clId="{EA5865F5-7333-49F0-8CD0-D5DDBA7CC945}" dt="2023-06-21T01:31:23.796" v="681"/>
        <pc:sldMkLst>
          <pc:docMk/>
          <pc:sldMk cId="4268065414" sldId="396"/>
        </pc:sldMkLst>
      </pc:sldChg>
      <pc:sldChg chg="add modNotesTx">
        <pc:chgData name="Slattery, Ethan J. [US-US]" userId="a2649d3a-e59f-4811-ac01-c2dfd59bee34" providerId="ADAL" clId="{EA5865F5-7333-49F0-8CD0-D5DDBA7CC945}" dt="2023-06-21T01:31:25.333" v="682"/>
        <pc:sldMkLst>
          <pc:docMk/>
          <pc:sldMk cId="1106290165" sldId="397"/>
        </pc:sldMkLst>
      </pc:sldChg>
      <pc:sldChg chg="del">
        <pc:chgData name="Slattery, Ethan J. [US-US]" userId="a2649d3a-e59f-4811-ac01-c2dfd59bee34" providerId="ADAL" clId="{EA5865F5-7333-49F0-8CD0-D5DDBA7CC945}" dt="2023-06-20T13:20:46.787" v="168" actId="47"/>
        <pc:sldMkLst>
          <pc:docMk/>
          <pc:sldMk cId="3158148499" sldId="397"/>
        </pc:sldMkLst>
      </pc:sldChg>
      <pc:sldChg chg="add modNotesTx">
        <pc:chgData name="Slattery, Ethan J. [US-US]" userId="a2649d3a-e59f-4811-ac01-c2dfd59bee34" providerId="ADAL" clId="{EA5865F5-7333-49F0-8CD0-D5DDBA7CC945}" dt="2023-06-21T01:31:27.676" v="683"/>
        <pc:sldMkLst>
          <pc:docMk/>
          <pc:sldMk cId="1926730810" sldId="398"/>
        </pc:sldMkLst>
      </pc:sldChg>
      <pc:sldChg chg="add modNotesTx">
        <pc:chgData name="Slattery, Ethan J. [US-US]" userId="a2649d3a-e59f-4811-ac01-c2dfd59bee34" providerId="ADAL" clId="{EA5865F5-7333-49F0-8CD0-D5DDBA7CC945}" dt="2023-06-21T01:42:10.565" v="1023" actId="20577"/>
        <pc:sldMkLst>
          <pc:docMk/>
          <pc:sldMk cId="1013609482" sldId="399"/>
        </pc:sldMkLst>
      </pc:sldChg>
      <pc:sldChg chg="addSp delSp modSp mod">
        <pc:chgData name="Slattery, Ethan J. [US-US]" userId="a2649d3a-e59f-4811-ac01-c2dfd59bee34" providerId="ADAL" clId="{EA5865F5-7333-49F0-8CD0-D5DDBA7CC945}" dt="2023-06-21T12:54:36.274" v="1100" actId="1076"/>
        <pc:sldMkLst>
          <pc:docMk/>
          <pc:sldMk cId="2024517013" sldId="412"/>
        </pc:sldMkLst>
        <pc:spChg chg="mod">
          <ac:chgData name="Slattery, Ethan J. [US-US]" userId="a2649d3a-e59f-4811-ac01-c2dfd59bee34" providerId="ADAL" clId="{EA5865F5-7333-49F0-8CD0-D5DDBA7CC945}" dt="2023-06-21T01:44:52.007" v="1059" actId="20577"/>
          <ac:spMkLst>
            <pc:docMk/>
            <pc:sldMk cId="2024517013" sldId="412"/>
            <ac:spMk id="2" creationId="{00000000-0000-0000-0000-000000000000}"/>
          </ac:spMkLst>
        </pc:spChg>
        <pc:spChg chg="mod">
          <ac:chgData name="Slattery, Ethan J. [US-US]" userId="a2649d3a-e59f-4811-ac01-c2dfd59bee34" providerId="ADAL" clId="{EA5865F5-7333-49F0-8CD0-D5DDBA7CC945}" dt="2023-06-20T13:19:55.610" v="106" actId="20577"/>
          <ac:spMkLst>
            <pc:docMk/>
            <pc:sldMk cId="2024517013" sldId="412"/>
            <ac:spMk id="3" creationId="{00000000-0000-0000-0000-000000000000}"/>
          </ac:spMkLst>
        </pc:spChg>
        <pc:spChg chg="mod">
          <ac:chgData name="Slattery, Ethan J. [US-US]" userId="a2649d3a-e59f-4811-ac01-c2dfd59bee34" providerId="ADAL" clId="{EA5865F5-7333-49F0-8CD0-D5DDBA7CC945}" dt="2023-06-21T01:44:43.093" v="1058" actId="20577"/>
          <ac:spMkLst>
            <pc:docMk/>
            <pc:sldMk cId="2024517013" sldId="412"/>
            <ac:spMk id="5" creationId="{00000000-0000-0000-0000-000000000000}"/>
          </ac:spMkLst>
        </pc:spChg>
        <pc:picChg chg="add mod modCrop">
          <ac:chgData name="Slattery, Ethan J. [US-US]" userId="a2649d3a-e59f-4811-ac01-c2dfd59bee34" providerId="ADAL" clId="{EA5865F5-7333-49F0-8CD0-D5DDBA7CC945}" dt="2023-06-21T12:54:36.274" v="1100" actId="1076"/>
          <ac:picMkLst>
            <pc:docMk/>
            <pc:sldMk cId="2024517013" sldId="412"/>
            <ac:picMk id="6" creationId="{00A971B9-817B-67ED-4853-914D9266F925}"/>
          </ac:picMkLst>
        </pc:picChg>
        <pc:picChg chg="add del mod">
          <ac:chgData name="Slattery, Ethan J. [US-US]" userId="a2649d3a-e59f-4811-ac01-c2dfd59bee34" providerId="ADAL" clId="{EA5865F5-7333-49F0-8CD0-D5DDBA7CC945}" dt="2023-06-21T01:43:27.461" v="1047" actId="478"/>
          <ac:picMkLst>
            <pc:docMk/>
            <pc:sldMk cId="2024517013" sldId="412"/>
            <ac:picMk id="6" creationId="{FEA8866A-133C-ADC2-D0AD-65EAF4131F86}"/>
          </ac:picMkLst>
        </pc:picChg>
        <pc:picChg chg="add del mod">
          <ac:chgData name="Slattery, Ethan J. [US-US]" userId="a2649d3a-e59f-4811-ac01-c2dfd59bee34" providerId="ADAL" clId="{EA5865F5-7333-49F0-8CD0-D5DDBA7CC945}" dt="2023-06-21T12:54:17.221" v="1094" actId="478"/>
          <ac:picMkLst>
            <pc:docMk/>
            <pc:sldMk cId="2024517013" sldId="412"/>
            <ac:picMk id="7" creationId="{993E9CA7-F78F-A5AE-F972-39FC263857FB}"/>
          </ac:picMkLst>
        </pc:picChg>
        <pc:picChg chg="del">
          <ac:chgData name="Slattery, Ethan J. [US-US]" userId="a2649d3a-e59f-4811-ac01-c2dfd59bee34" providerId="ADAL" clId="{EA5865F5-7333-49F0-8CD0-D5DDBA7CC945}" dt="2023-06-20T13:22:40.989" v="211" actId="478"/>
          <ac:picMkLst>
            <pc:docMk/>
            <pc:sldMk cId="2024517013" sldId="412"/>
            <ac:picMk id="7" creationId="{B39EEC5D-1B22-7C78-A488-63F356D0BD6A}"/>
          </ac:picMkLst>
        </pc:picChg>
      </pc:sldChg>
      <pc:sldChg chg="modNotesTx">
        <pc:chgData name="Slattery, Ethan J. [US-US]" userId="a2649d3a-e59f-4811-ac01-c2dfd59bee34" providerId="ADAL" clId="{EA5865F5-7333-49F0-8CD0-D5DDBA7CC945}" dt="2023-06-21T01:31:02.408" v="644" actId="20577"/>
        <pc:sldMkLst>
          <pc:docMk/>
          <pc:sldMk cId="2937840384" sldId="414"/>
        </pc:sldMkLst>
      </pc:sldChg>
      <pc:sldChg chg="modSp del mod modNotesTx">
        <pc:chgData name="Slattery, Ethan J. [US-US]" userId="a2649d3a-e59f-4811-ac01-c2dfd59bee34" providerId="ADAL" clId="{EA5865F5-7333-49F0-8CD0-D5DDBA7CC945}" dt="2023-06-21T01:23:29.200" v="338" actId="47"/>
        <pc:sldMkLst>
          <pc:docMk/>
          <pc:sldMk cId="2979701919" sldId="431"/>
        </pc:sldMkLst>
        <pc:spChg chg="mod">
          <ac:chgData name="Slattery, Ethan J. [US-US]" userId="a2649d3a-e59f-4811-ac01-c2dfd59bee34" providerId="ADAL" clId="{EA5865F5-7333-49F0-8CD0-D5DDBA7CC945}" dt="2023-06-20T13:19:20.326" v="21" actId="20577"/>
          <ac:spMkLst>
            <pc:docMk/>
            <pc:sldMk cId="2979701919" sldId="431"/>
            <ac:spMk id="2" creationId="{3DE8A596-F574-DD8F-FC4D-66F833CB857E}"/>
          </ac:spMkLst>
        </pc:spChg>
        <pc:spChg chg="mod">
          <ac:chgData name="Slattery, Ethan J. [US-US]" userId="a2649d3a-e59f-4811-ac01-c2dfd59bee34" providerId="ADAL" clId="{EA5865F5-7333-49F0-8CD0-D5DDBA7CC945}" dt="2023-06-20T13:19:45.226" v="103" actId="20577"/>
          <ac:spMkLst>
            <pc:docMk/>
            <pc:sldMk cId="2979701919" sldId="431"/>
            <ac:spMk id="3" creationId="{6561FED1-4D5B-800E-1961-6845DCF1525D}"/>
          </ac:spMkLst>
        </pc:spChg>
      </pc:sldChg>
      <pc:sldChg chg="modSp add del mod modNotesTx">
        <pc:chgData name="Slattery, Ethan J. [US-US]" userId="a2649d3a-e59f-4811-ac01-c2dfd59bee34" providerId="ADAL" clId="{EA5865F5-7333-49F0-8CD0-D5DDBA7CC945}" dt="2023-06-21T01:23:40.129" v="344" actId="6549"/>
        <pc:sldMkLst>
          <pc:docMk/>
          <pc:sldMk cId="1803541089" sldId="735"/>
        </pc:sldMkLst>
        <pc:spChg chg="mod">
          <ac:chgData name="Slattery, Ethan J. [US-US]" userId="a2649d3a-e59f-4811-ac01-c2dfd59bee34" providerId="ADAL" clId="{EA5865F5-7333-49F0-8CD0-D5DDBA7CC945}" dt="2023-06-21T01:23:23.044" v="337" actId="20577"/>
          <ac:spMkLst>
            <pc:docMk/>
            <pc:sldMk cId="1803541089" sldId="735"/>
            <ac:spMk id="2" creationId="{E9B26C99-A1AF-707E-0871-E345FED388AD}"/>
          </ac:spMkLst>
        </pc:spChg>
      </pc:sldChg>
      <pc:sldChg chg="add modNotesTx">
        <pc:chgData name="Slattery, Ethan J. [US-US]" userId="a2649d3a-e59f-4811-ac01-c2dfd59bee34" providerId="ADAL" clId="{EA5865F5-7333-49F0-8CD0-D5DDBA7CC945}" dt="2023-06-21T12:45:14.630" v="1093" actId="20577"/>
        <pc:sldMkLst>
          <pc:docMk/>
          <pc:sldMk cId="935179682" sldId="736"/>
        </pc:sldMkLst>
      </pc:sldChg>
      <pc:sldChg chg="add del">
        <pc:chgData name="Slattery, Ethan J. [US-US]" userId="a2649d3a-e59f-4811-ac01-c2dfd59bee34" providerId="ADAL" clId="{EA5865F5-7333-49F0-8CD0-D5DDBA7CC945}" dt="2023-06-20T13:21:20.950" v="192" actId="47"/>
        <pc:sldMkLst>
          <pc:docMk/>
          <pc:sldMk cId="3700035162" sldId="736"/>
        </pc:sldMkLst>
      </pc:sldChg>
      <pc:sldChg chg="del">
        <pc:chgData name="Slattery, Ethan J. [US-US]" userId="a2649d3a-e59f-4811-ac01-c2dfd59bee34" providerId="ADAL" clId="{EA5865F5-7333-49F0-8CD0-D5DDBA7CC945}" dt="2023-06-20T13:19:51.543" v="104" actId="47"/>
        <pc:sldMkLst>
          <pc:docMk/>
          <pc:sldMk cId="1714243922" sldId="738"/>
        </pc:sldMkLst>
      </pc:sldChg>
      <pc:sldChg chg="del">
        <pc:chgData name="Slattery, Ethan J. [US-US]" userId="a2649d3a-e59f-4811-ac01-c2dfd59bee34" providerId="ADAL" clId="{EA5865F5-7333-49F0-8CD0-D5DDBA7CC945}" dt="2023-06-20T13:19:51.543" v="104" actId="47"/>
        <pc:sldMkLst>
          <pc:docMk/>
          <pc:sldMk cId="339786211" sldId="739"/>
        </pc:sldMkLst>
      </pc:sldChg>
      <pc:sldChg chg="del">
        <pc:chgData name="Slattery, Ethan J. [US-US]" userId="a2649d3a-e59f-4811-ac01-c2dfd59bee34" providerId="ADAL" clId="{EA5865F5-7333-49F0-8CD0-D5DDBA7CC945}" dt="2023-06-20T13:19:51.543" v="104" actId="47"/>
        <pc:sldMkLst>
          <pc:docMk/>
          <pc:sldMk cId="4273494154" sldId="740"/>
        </pc:sldMkLst>
      </pc:sldChg>
      <pc:sldChg chg="del">
        <pc:chgData name="Slattery, Ethan J. [US-US]" userId="a2649d3a-e59f-4811-ac01-c2dfd59bee34" providerId="ADAL" clId="{EA5865F5-7333-49F0-8CD0-D5DDBA7CC945}" dt="2023-06-20T13:20:39.384" v="165" actId="47"/>
        <pc:sldMkLst>
          <pc:docMk/>
          <pc:sldMk cId="1725956811" sldId="741"/>
        </pc:sldMkLst>
      </pc:sldChg>
      <pc:sldChg chg="del">
        <pc:chgData name="Slattery, Ethan J. [US-US]" userId="a2649d3a-e59f-4811-ac01-c2dfd59bee34" providerId="ADAL" clId="{EA5865F5-7333-49F0-8CD0-D5DDBA7CC945}" dt="2023-06-20T13:20:46.787" v="168" actId="47"/>
        <pc:sldMkLst>
          <pc:docMk/>
          <pc:sldMk cId="3762619326" sldId="742"/>
        </pc:sldMkLst>
      </pc:sldChg>
      <pc:sldChg chg="addSp modSp add mod ord modNotesTx">
        <pc:chgData name="Slattery, Ethan J. [US-US]" userId="a2649d3a-e59f-4811-ac01-c2dfd59bee34" providerId="ADAL" clId="{EA5865F5-7333-49F0-8CD0-D5DDBA7CC945}" dt="2023-06-21T01:42:57.868" v="1045" actId="20577"/>
        <pc:sldMkLst>
          <pc:docMk/>
          <pc:sldMk cId="2216546681" sldId="743"/>
        </pc:sldMkLst>
        <pc:spChg chg="mod">
          <ac:chgData name="Slattery, Ethan J. [US-US]" userId="a2649d3a-e59f-4811-ac01-c2dfd59bee34" providerId="ADAL" clId="{EA5865F5-7333-49F0-8CD0-D5DDBA7CC945}" dt="2023-06-21T01:42:57.868" v="1045" actId="20577"/>
          <ac:spMkLst>
            <pc:docMk/>
            <pc:sldMk cId="2216546681" sldId="743"/>
            <ac:spMk id="2" creationId="{3DE8A596-F574-DD8F-FC4D-66F833CB857E}"/>
          </ac:spMkLst>
        </pc:spChg>
        <pc:spChg chg="mod">
          <ac:chgData name="Slattery, Ethan J. [US-US]" userId="a2649d3a-e59f-4811-ac01-c2dfd59bee34" providerId="ADAL" clId="{EA5865F5-7333-49F0-8CD0-D5DDBA7CC945}" dt="2023-06-21T01:40:24.428" v="1001" actId="20577"/>
          <ac:spMkLst>
            <pc:docMk/>
            <pc:sldMk cId="2216546681" sldId="743"/>
            <ac:spMk id="3" creationId="{6561FED1-4D5B-800E-1961-6845DCF1525D}"/>
          </ac:spMkLst>
        </pc:spChg>
        <pc:spChg chg="add mod">
          <ac:chgData name="Slattery, Ethan J. [US-US]" userId="a2649d3a-e59f-4811-ac01-c2dfd59bee34" providerId="ADAL" clId="{EA5865F5-7333-49F0-8CD0-D5DDBA7CC945}" dt="2023-06-21T01:41:33.319" v="1010" actId="1582"/>
          <ac:spMkLst>
            <pc:docMk/>
            <pc:sldMk cId="2216546681" sldId="743"/>
            <ac:spMk id="6" creationId="{241C3BB9-3A2B-22D9-0C41-97DA98432EDF}"/>
          </ac:spMkLst>
        </pc:spChg>
        <pc:picChg chg="add mod">
          <ac:chgData name="Slattery, Ethan J. [US-US]" userId="a2649d3a-e59f-4811-ac01-c2dfd59bee34" providerId="ADAL" clId="{EA5865F5-7333-49F0-8CD0-D5DDBA7CC945}" dt="2023-06-21T01:40:31.695" v="1005" actId="1076"/>
          <ac:picMkLst>
            <pc:docMk/>
            <pc:sldMk cId="2216546681" sldId="743"/>
            <ac:picMk id="5" creationId="{911709DF-3071-5EBB-2717-DAD3E39DE0C4}"/>
          </ac:picMkLst>
        </pc:picChg>
      </pc:sldChg>
      <pc:sldChg chg="modSp add mod">
        <pc:chgData name="Slattery, Ethan J. [US-US]" userId="a2649d3a-e59f-4811-ac01-c2dfd59bee34" providerId="ADAL" clId="{EA5865F5-7333-49F0-8CD0-D5DDBA7CC945}" dt="2023-06-21T01:34:53.646" v="740" actId="20577"/>
        <pc:sldMkLst>
          <pc:docMk/>
          <pc:sldMk cId="495952785" sldId="744"/>
        </pc:sldMkLst>
        <pc:spChg chg="mod">
          <ac:chgData name="Slattery, Ethan J. [US-US]" userId="a2649d3a-e59f-4811-ac01-c2dfd59bee34" providerId="ADAL" clId="{EA5865F5-7333-49F0-8CD0-D5DDBA7CC945}" dt="2023-06-21T01:34:46.837" v="739" actId="20577"/>
          <ac:spMkLst>
            <pc:docMk/>
            <pc:sldMk cId="495952785" sldId="744"/>
            <ac:spMk id="2" creationId="{3DE8A596-F574-DD8F-FC4D-66F833CB857E}"/>
          </ac:spMkLst>
        </pc:spChg>
        <pc:spChg chg="mod">
          <ac:chgData name="Slattery, Ethan J. [US-US]" userId="a2649d3a-e59f-4811-ac01-c2dfd59bee34" providerId="ADAL" clId="{EA5865F5-7333-49F0-8CD0-D5DDBA7CC945}" dt="2023-06-21T01:34:53.646" v="740" actId="20577"/>
          <ac:spMkLst>
            <pc:docMk/>
            <pc:sldMk cId="495952785" sldId="744"/>
            <ac:spMk id="3" creationId="{6561FED1-4D5B-800E-1961-6845DCF1525D}"/>
          </ac:spMkLst>
        </pc:spChg>
      </pc:sldChg>
      <pc:sldChg chg="del">
        <pc:chgData name="Slattery, Ethan J. [US-US]" userId="a2649d3a-e59f-4811-ac01-c2dfd59bee34" providerId="ADAL" clId="{EA5865F5-7333-49F0-8CD0-D5DDBA7CC945}" dt="2023-06-21T01:50:51.418" v="1060" actId="47"/>
        <pc:sldMkLst>
          <pc:docMk/>
          <pc:sldMk cId="333933000" sldId="745"/>
        </pc:sldMkLst>
      </pc:sldChg>
      <pc:sldChg chg="del">
        <pc:chgData name="Slattery, Ethan J. [US-US]" userId="a2649d3a-e59f-4811-ac01-c2dfd59bee34" providerId="ADAL" clId="{EA5865F5-7333-49F0-8CD0-D5DDBA7CC945}" dt="2023-06-21T01:50:51.418" v="1060" actId="47"/>
        <pc:sldMkLst>
          <pc:docMk/>
          <pc:sldMk cId="3709833850" sldId="746"/>
        </pc:sldMkLst>
      </pc:sldChg>
      <pc:sldChg chg="add del">
        <pc:chgData name="Slattery, Ethan J. [US-US]" userId="a2649d3a-e59f-4811-ac01-c2dfd59bee34" providerId="ADAL" clId="{EA5865F5-7333-49F0-8CD0-D5DDBA7CC945}" dt="2023-06-21T01:36:23.297" v="742"/>
        <pc:sldMkLst>
          <pc:docMk/>
          <pc:sldMk cId="317562929" sldId="747"/>
        </pc:sldMkLst>
      </pc:sldChg>
      <pc:sldChg chg="add">
        <pc:chgData name="Slattery, Ethan J. [US-US]" userId="a2649d3a-e59f-4811-ac01-c2dfd59bee34" providerId="ADAL" clId="{EA5865F5-7333-49F0-8CD0-D5DDBA7CC945}" dt="2023-06-21T01:36:25.925" v="743"/>
        <pc:sldMkLst>
          <pc:docMk/>
          <pc:sldMk cId="2347333218" sldId="747"/>
        </pc:sldMkLst>
      </pc:sldChg>
      <pc:sldChg chg="add ord modNotesTx">
        <pc:chgData name="Slattery, Ethan J. [US-US]" userId="a2649d3a-e59f-4811-ac01-c2dfd59bee34" providerId="ADAL" clId="{EA5865F5-7333-49F0-8CD0-D5DDBA7CC945}" dt="2023-06-21T13:09:47.009" v="1114"/>
        <pc:sldMkLst>
          <pc:docMk/>
          <pc:sldMk cId="420938318" sldId="748"/>
        </pc:sldMkLst>
      </pc:sldChg>
      <pc:sldChg chg="add ord modNotesTx">
        <pc:chgData name="Slattery, Ethan J. [US-US]" userId="a2649d3a-e59f-4811-ac01-c2dfd59bee34" providerId="ADAL" clId="{EA5865F5-7333-49F0-8CD0-D5DDBA7CC945}" dt="2023-06-21T13:09:24.393" v="1110"/>
        <pc:sldMkLst>
          <pc:docMk/>
          <pc:sldMk cId="284510371" sldId="749"/>
        </pc:sldMkLst>
      </pc:sldChg>
      <pc:sldChg chg="add">
        <pc:chgData name="Slattery, Ethan J. [US-US]" userId="a2649d3a-e59f-4811-ac01-c2dfd59bee34" providerId="ADAL" clId="{EA5865F5-7333-49F0-8CD0-D5DDBA7CC945}" dt="2023-06-21T12:59:35.349" v="1101"/>
        <pc:sldMkLst>
          <pc:docMk/>
          <pc:sldMk cId="4092464329" sldId="750"/>
        </pc:sldMkLst>
      </pc:sldChg>
      <pc:sldChg chg="add">
        <pc:chgData name="Slattery, Ethan J. [US-US]" userId="a2649d3a-e59f-4811-ac01-c2dfd59bee34" providerId="ADAL" clId="{EA5865F5-7333-49F0-8CD0-D5DDBA7CC945}" dt="2023-06-21T12:59:35.349" v="1101"/>
        <pc:sldMkLst>
          <pc:docMk/>
          <pc:sldMk cId="2035437319" sldId="751"/>
        </pc:sldMkLst>
      </pc:sldChg>
    </pc:docChg>
  </pc:docChgLst>
  <pc:docChgLst>
    <pc:chgData name="Lou, Yingyan [US-RA]" userId="S::louy@leidos.com::5066da22-babd-459a-8adf-3eb37cba7495" providerId="AD" clId="Web-{6E329872-E2C0-A0F5-BF86-49A3783792E0}"/>
    <pc:docChg chg="addSld modSld">
      <pc:chgData name="Lou, Yingyan [US-RA]" userId="S::louy@leidos.com::5066da22-babd-459a-8adf-3eb37cba7495" providerId="AD" clId="Web-{6E329872-E2C0-A0F5-BF86-49A3783792E0}" dt="2023-03-08T11:28:34.568" v="361" actId="20577"/>
      <pc:docMkLst>
        <pc:docMk/>
      </pc:docMkLst>
      <pc:sldChg chg="modSp">
        <pc:chgData name="Lou, Yingyan [US-RA]" userId="S::louy@leidos.com::5066da22-babd-459a-8adf-3eb37cba7495" providerId="AD" clId="Web-{6E329872-E2C0-A0F5-BF86-49A3783792E0}" dt="2023-03-08T11:28:34.568" v="361" actId="20577"/>
        <pc:sldMkLst>
          <pc:docMk/>
          <pc:sldMk cId="4087386527" sldId="399"/>
        </pc:sldMkLst>
        <pc:spChg chg="mod">
          <ac:chgData name="Lou, Yingyan [US-RA]" userId="S::louy@leidos.com::5066da22-babd-459a-8adf-3eb37cba7495" providerId="AD" clId="Web-{6E329872-E2C0-A0F5-BF86-49A3783792E0}" dt="2023-03-08T11:28:34.568" v="361" actId="20577"/>
          <ac:spMkLst>
            <pc:docMk/>
            <pc:sldMk cId="4087386527" sldId="399"/>
            <ac:spMk id="2" creationId="{00000000-0000-0000-0000-000000000000}"/>
          </ac:spMkLst>
        </pc:spChg>
        <pc:spChg chg="mod">
          <ac:chgData name="Lou, Yingyan [US-RA]" userId="S::louy@leidos.com::5066da22-babd-459a-8adf-3eb37cba7495" providerId="AD" clId="Web-{6E329872-E2C0-A0F5-BF86-49A3783792E0}" dt="2023-03-08T11:28:18.131" v="358" actId="14100"/>
          <ac:spMkLst>
            <pc:docMk/>
            <pc:sldMk cId="4087386527" sldId="399"/>
            <ac:spMk id="43" creationId="{97565108-F4E7-71E6-E2FE-FB16F1DD2C8E}"/>
          </ac:spMkLst>
        </pc:spChg>
      </pc:sldChg>
      <pc:sldChg chg="addSp delSp modSp modNotes">
        <pc:chgData name="Lou, Yingyan [US-RA]" userId="S::louy@leidos.com::5066da22-babd-459a-8adf-3eb37cba7495" providerId="AD" clId="Web-{6E329872-E2C0-A0F5-BF86-49A3783792E0}" dt="2023-03-08T11:27:09.942" v="345" actId="20577"/>
        <pc:sldMkLst>
          <pc:docMk/>
          <pc:sldMk cId="961348354" sldId="416"/>
        </pc:sldMkLst>
        <pc:spChg chg="mod">
          <ac:chgData name="Lou, Yingyan [US-RA]" userId="S::louy@leidos.com::5066da22-babd-459a-8adf-3eb37cba7495" providerId="AD" clId="Web-{6E329872-E2C0-A0F5-BF86-49A3783792E0}" dt="2023-03-08T11:26:45.301" v="333" actId="20577"/>
          <ac:spMkLst>
            <pc:docMk/>
            <pc:sldMk cId="961348354" sldId="416"/>
            <ac:spMk id="2" creationId="{EFBA0386-4E5D-163B-C2C1-2FC8964D8929}"/>
          </ac:spMkLst>
        </pc:spChg>
        <pc:spChg chg="mod">
          <ac:chgData name="Lou, Yingyan [US-RA]" userId="S::louy@leidos.com::5066da22-babd-459a-8adf-3eb37cba7495" providerId="AD" clId="Web-{6E329872-E2C0-A0F5-BF86-49A3783792E0}" dt="2023-03-08T11:27:09.942" v="345" actId="20577"/>
          <ac:spMkLst>
            <pc:docMk/>
            <pc:sldMk cId="961348354" sldId="416"/>
            <ac:spMk id="3" creationId="{ED5F273D-B5FB-5BC7-AFCB-0CFC60F37055}"/>
          </ac:spMkLst>
        </pc:spChg>
        <pc:picChg chg="add mod">
          <ac:chgData name="Lou, Yingyan [US-RA]" userId="S::louy@leidos.com::5066da22-babd-459a-8adf-3eb37cba7495" providerId="AD" clId="Web-{6E329872-E2C0-A0F5-BF86-49A3783792E0}" dt="2023-03-08T11:26:56.676" v="341" actId="1076"/>
          <ac:picMkLst>
            <pc:docMk/>
            <pc:sldMk cId="961348354" sldId="416"/>
            <ac:picMk id="4" creationId="{D88E47F7-7C7D-E872-822C-993B175D75E4}"/>
          </ac:picMkLst>
        </pc:picChg>
        <pc:picChg chg="del">
          <ac:chgData name="Lou, Yingyan [US-RA]" userId="S::louy@leidos.com::5066da22-babd-459a-8adf-3eb37cba7495" providerId="AD" clId="Web-{6E329872-E2C0-A0F5-BF86-49A3783792E0}" dt="2023-03-08T11:25:02.128" v="321"/>
          <ac:picMkLst>
            <pc:docMk/>
            <pc:sldMk cId="961348354" sldId="416"/>
            <ac:picMk id="99" creationId="{478DF874-074A-252E-9EA3-47115776ED0D}"/>
          </ac:picMkLst>
        </pc:picChg>
      </pc:sldChg>
      <pc:sldChg chg="modSp">
        <pc:chgData name="Lou, Yingyan [US-RA]" userId="S::louy@leidos.com::5066da22-babd-459a-8adf-3eb37cba7495" providerId="AD" clId="Web-{6E329872-E2C0-A0F5-BF86-49A3783792E0}" dt="2023-03-08T11:24:00.768" v="320" actId="20577"/>
        <pc:sldMkLst>
          <pc:docMk/>
          <pc:sldMk cId="2996499802" sldId="420"/>
        </pc:sldMkLst>
        <pc:spChg chg="mod">
          <ac:chgData name="Lou, Yingyan [US-RA]" userId="S::louy@leidos.com::5066da22-babd-459a-8adf-3eb37cba7495" providerId="AD" clId="Web-{6E329872-E2C0-A0F5-BF86-49A3783792E0}" dt="2023-03-08T11:24:00.768" v="320" actId="20577"/>
          <ac:spMkLst>
            <pc:docMk/>
            <pc:sldMk cId="2996499802" sldId="420"/>
            <ac:spMk id="2" creationId="{EB4BF11B-3834-E390-61E7-34109C973EA9}"/>
          </ac:spMkLst>
        </pc:spChg>
      </pc:sldChg>
      <pc:sldChg chg="modSp new">
        <pc:chgData name="Lou, Yingyan [US-RA]" userId="S::louy@leidos.com::5066da22-babd-459a-8adf-3eb37cba7495" providerId="AD" clId="Web-{6E329872-E2C0-A0F5-BF86-49A3783792E0}" dt="2023-03-08T11:12:03.489" v="8" actId="20577"/>
        <pc:sldMkLst>
          <pc:docMk/>
          <pc:sldMk cId="1375719552" sldId="421"/>
        </pc:sldMkLst>
        <pc:spChg chg="mod">
          <ac:chgData name="Lou, Yingyan [US-RA]" userId="S::louy@leidos.com::5066da22-babd-459a-8adf-3eb37cba7495" providerId="AD" clId="Web-{6E329872-E2C0-A0F5-BF86-49A3783792E0}" dt="2023-03-08T11:12:03.489" v="8" actId="20577"/>
          <ac:spMkLst>
            <pc:docMk/>
            <pc:sldMk cId="1375719552" sldId="421"/>
            <ac:spMk id="2" creationId="{8C38FFBE-6436-2802-9C25-72648F8BBF53}"/>
          </ac:spMkLst>
        </pc:spChg>
      </pc:sldChg>
      <pc:sldChg chg="modSp new">
        <pc:chgData name="Lou, Yingyan [US-RA]" userId="S::louy@leidos.com::5066da22-babd-459a-8adf-3eb37cba7495" providerId="AD" clId="Web-{6E329872-E2C0-A0F5-BF86-49A3783792E0}" dt="2023-03-08T11:12:23.008" v="10" actId="20577"/>
        <pc:sldMkLst>
          <pc:docMk/>
          <pc:sldMk cId="1181732444" sldId="422"/>
        </pc:sldMkLst>
        <pc:spChg chg="mod">
          <ac:chgData name="Lou, Yingyan [US-RA]" userId="S::louy@leidos.com::5066da22-babd-459a-8adf-3eb37cba7495" providerId="AD" clId="Web-{6E329872-E2C0-A0F5-BF86-49A3783792E0}" dt="2023-03-08T11:12:23.008" v="10" actId="20577"/>
          <ac:spMkLst>
            <pc:docMk/>
            <pc:sldMk cId="1181732444" sldId="422"/>
            <ac:spMk id="2" creationId="{21801F97-3E7A-911C-73CB-E3FAF5524DB5}"/>
          </ac:spMkLst>
        </pc:spChg>
      </pc:sldChg>
      <pc:sldChg chg="modSp new">
        <pc:chgData name="Lou, Yingyan [US-RA]" userId="S::louy@leidos.com::5066da22-babd-459a-8adf-3eb37cba7495" providerId="AD" clId="Web-{6E329872-E2C0-A0F5-BF86-49A3783792E0}" dt="2023-03-08T11:12:38.133" v="12" actId="20577"/>
        <pc:sldMkLst>
          <pc:docMk/>
          <pc:sldMk cId="3774469447" sldId="423"/>
        </pc:sldMkLst>
        <pc:spChg chg="mod">
          <ac:chgData name="Lou, Yingyan [US-RA]" userId="S::louy@leidos.com::5066da22-babd-459a-8adf-3eb37cba7495" providerId="AD" clId="Web-{6E329872-E2C0-A0F5-BF86-49A3783792E0}" dt="2023-03-08T11:12:38.133" v="12" actId="20577"/>
          <ac:spMkLst>
            <pc:docMk/>
            <pc:sldMk cId="3774469447" sldId="423"/>
            <ac:spMk id="2" creationId="{4972254A-000C-DA32-8930-8FD2ECAD9AC6}"/>
          </ac:spMkLst>
        </pc:spChg>
      </pc:sldChg>
      <pc:sldChg chg="addSp modSp new">
        <pc:chgData name="Lou, Yingyan [US-RA]" userId="S::louy@leidos.com::5066da22-babd-459a-8adf-3eb37cba7495" providerId="AD" clId="Web-{6E329872-E2C0-A0F5-BF86-49A3783792E0}" dt="2023-03-08T11:17:08.434" v="112" actId="1076"/>
        <pc:sldMkLst>
          <pc:docMk/>
          <pc:sldMk cId="533030999" sldId="424"/>
        </pc:sldMkLst>
        <pc:spChg chg="mod">
          <ac:chgData name="Lou, Yingyan [US-RA]" userId="S::louy@leidos.com::5066da22-babd-459a-8adf-3eb37cba7495" providerId="AD" clId="Web-{6E329872-E2C0-A0F5-BF86-49A3783792E0}" dt="2023-03-08T11:13:09.071" v="26" actId="20577"/>
          <ac:spMkLst>
            <pc:docMk/>
            <pc:sldMk cId="533030999" sldId="424"/>
            <ac:spMk id="2" creationId="{45413F44-DB6B-1D6B-C405-228D83F4FC13}"/>
          </ac:spMkLst>
        </pc:spChg>
        <pc:spChg chg="mod">
          <ac:chgData name="Lou, Yingyan [US-RA]" userId="S::louy@leidos.com::5066da22-babd-459a-8adf-3eb37cba7495" providerId="AD" clId="Web-{6E329872-E2C0-A0F5-BF86-49A3783792E0}" dt="2023-03-08T11:16:30.121" v="101" actId="14100"/>
          <ac:spMkLst>
            <pc:docMk/>
            <pc:sldMk cId="533030999" sldId="424"/>
            <ac:spMk id="3" creationId="{A8E955A1-619B-A695-8CD5-DD5A3B2C5E74}"/>
          </ac:spMkLst>
        </pc:spChg>
        <pc:picChg chg="add mod">
          <ac:chgData name="Lou, Yingyan [US-RA]" userId="S::louy@leidos.com::5066da22-babd-459a-8adf-3eb37cba7495" providerId="AD" clId="Web-{6E329872-E2C0-A0F5-BF86-49A3783792E0}" dt="2023-03-08T11:17:08.403" v="111" actId="1076"/>
          <ac:picMkLst>
            <pc:docMk/>
            <pc:sldMk cId="533030999" sldId="424"/>
            <ac:picMk id="4" creationId="{0A2D4A17-76D1-81D1-977F-951EE37E40FD}"/>
          </ac:picMkLst>
        </pc:picChg>
        <pc:picChg chg="add mod">
          <ac:chgData name="Lou, Yingyan [US-RA]" userId="S::louy@leidos.com::5066da22-babd-459a-8adf-3eb37cba7495" providerId="AD" clId="Web-{6E329872-E2C0-A0F5-BF86-49A3783792E0}" dt="2023-03-08T11:17:08.434" v="112" actId="1076"/>
          <ac:picMkLst>
            <pc:docMk/>
            <pc:sldMk cId="533030999" sldId="424"/>
            <ac:picMk id="5" creationId="{FCE5E24E-191D-FBB0-7015-AABE47223513}"/>
          </ac:picMkLst>
        </pc:picChg>
      </pc:sldChg>
      <pc:sldChg chg="modSp new">
        <pc:chgData name="Lou, Yingyan [US-RA]" userId="S::louy@leidos.com::5066da22-babd-459a-8adf-3eb37cba7495" providerId="AD" clId="Web-{6E329872-E2C0-A0F5-BF86-49A3783792E0}" dt="2023-03-08T11:22:01.657" v="319" actId="20577"/>
        <pc:sldMkLst>
          <pc:docMk/>
          <pc:sldMk cId="1249253011" sldId="425"/>
        </pc:sldMkLst>
        <pc:spChg chg="mod">
          <ac:chgData name="Lou, Yingyan [US-RA]" userId="S::louy@leidos.com::5066da22-babd-459a-8adf-3eb37cba7495" providerId="AD" clId="Web-{6E329872-E2C0-A0F5-BF86-49A3783792E0}" dt="2023-03-08T11:17:53.966" v="130" actId="20577"/>
          <ac:spMkLst>
            <pc:docMk/>
            <pc:sldMk cId="1249253011" sldId="425"/>
            <ac:spMk id="2" creationId="{EB864662-2A6F-95D8-B3EB-0422BE00DF78}"/>
          </ac:spMkLst>
        </pc:spChg>
        <pc:spChg chg="mod">
          <ac:chgData name="Lou, Yingyan [US-RA]" userId="S::louy@leidos.com::5066da22-babd-459a-8adf-3eb37cba7495" providerId="AD" clId="Web-{6E329872-E2C0-A0F5-BF86-49A3783792E0}" dt="2023-03-08T11:22:01.657" v="319" actId="20577"/>
          <ac:spMkLst>
            <pc:docMk/>
            <pc:sldMk cId="1249253011" sldId="425"/>
            <ac:spMk id="3" creationId="{16F45D16-77EA-0DA2-E2D8-21A0E97BB3FC}"/>
          </ac:spMkLst>
        </pc:spChg>
      </pc:sldChg>
      <pc:sldChg chg="addSp delSp modSp add replId">
        <pc:chgData name="Lou, Yingyan [US-RA]" userId="S::louy@leidos.com::5066da22-babd-459a-8adf-3eb37cba7495" providerId="AD" clId="Web-{6E329872-E2C0-A0F5-BF86-49A3783792E0}" dt="2023-03-08T11:27:52.896" v="356" actId="1076"/>
        <pc:sldMkLst>
          <pc:docMk/>
          <pc:sldMk cId="2729964610" sldId="426"/>
        </pc:sldMkLst>
        <pc:spChg chg="mod">
          <ac:chgData name="Lou, Yingyan [US-RA]" userId="S::louy@leidos.com::5066da22-babd-459a-8adf-3eb37cba7495" providerId="AD" clId="Web-{6E329872-E2C0-A0F5-BF86-49A3783792E0}" dt="2023-03-08T11:27:19.333" v="348" actId="20577"/>
          <ac:spMkLst>
            <pc:docMk/>
            <pc:sldMk cId="2729964610" sldId="426"/>
            <ac:spMk id="3" creationId="{ED5F273D-B5FB-5BC7-AFCB-0CFC60F37055}"/>
          </ac:spMkLst>
        </pc:spChg>
        <pc:picChg chg="del">
          <ac:chgData name="Lou, Yingyan [US-RA]" userId="S::louy@leidos.com::5066da22-babd-459a-8adf-3eb37cba7495" providerId="AD" clId="Web-{6E329872-E2C0-A0F5-BF86-49A3783792E0}" dt="2023-03-08T11:27:20.880" v="349"/>
          <ac:picMkLst>
            <pc:docMk/>
            <pc:sldMk cId="2729964610" sldId="426"/>
            <ac:picMk id="4" creationId="{D88E47F7-7C7D-E872-822C-993B175D75E4}"/>
          </ac:picMkLst>
        </pc:picChg>
        <pc:picChg chg="add mod">
          <ac:chgData name="Lou, Yingyan [US-RA]" userId="S::louy@leidos.com::5066da22-babd-459a-8adf-3eb37cba7495" providerId="AD" clId="Web-{6E329872-E2C0-A0F5-BF86-49A3783792E0}" dt="2023-03-08T11:27:52.896" v="356" actId="1076"/>
          <ac:picMkLst>
            <pc:docMk/>
            <pc:sldMk cId="2729964610" sldId="426"/>
            <ac:picMk id="5" creationId="{EC3AB250-815F-A61C-BF2D-70DE9D0EAFE5}"/>
          </ac:picMkLst>
        </pc:picChg>
      </pc:sldChg>
    </pc:docChg>
  </pc:docChgLst>
  <pc:docChgLst>
    <pc:chgData name="Martin, William [US-US]" userId="S::martinj36@leidos.com::d597725c-1fd4-434f-a0d3-787aaeab6ba2" providerId="AD" clId="Web-{D82B528E-36D4-5381-FDA0-C4D49F8E6A0D}"/>
    <pc:docChg chg="addSld modSld">
      <pc:chgData name="Martin, William [US-US]" userId="S::martinj36@leidos.com::d597725c-1fd4-434f-a0d3-787aaeab6ba2" providerId="AD" clId="Web-{D82B528E-36D4-5381-FDA0-C4D49F8E6A0D}" dt="2023-03-28T21:03:13.660" v="57" actId="20577"/>
      <pc:docMkLst>
        <pc:docMk/>
      </pc:docMkLst>
      <pc:sldChg chg="addSp delSp modSp new">
        <pc:chgData name="Martin, William [US-US]" userId="S::martinj36@leidos.com::d597725c-1fd4-434f-a0d3-787aaeab6ba2" providerId="AD" clId="Web-{D82B528E-36D4-5381-FDA0-C4D49F8E6A0D}" dt="2023-03-28T21:03:13.660" v="57" actId="20577"/>
        <pc:sldMkLst>
          <pc:docMk/>
          <pc:sldMk cId="657245587" sldId="417"/>
        </pc:sldMkLst>
        <pc:spChg chg="del mod">
          <ac:chgData name="Martin, William [US-US]" userId="S::martinj36@leidos.com::d597725c-1fd4-434f-a0d3-787aaeab6ba2" providerId="AD" clId="Web-{D82B528E-36D4-5381-FDA0-C4D49F8E6A0D}" dt="2023-03-28T21:01:58.566" v="38"/>
          <ac:spMkLst>
            <pc:docMk/>
            <pc:sldMk cId="657245587" sldId="417"/>
            <ac:spMk id="2" creationId="{C1DD20A2-027E-B438-FF7E-CFF8604B67D2}"/>
          </ac:spMkLst>
        </pc:spChg>
        <pc:spChg chg="mod">
          <ac:chgData name="Martin, William [US-US]" userId="S::martinj36@leidos.com::d597725c-1fd4-434f-a0d3-787aaeab6ba2" providerId="AD" clId="Web-{D82B528E-36D4-5381-FDA0-C4D49F8E6A0D}" dt="2023-03-28T21:03:13.660" v="57" actId="20577"/>
          <ac:spMkLst>
            <pc:docMk/>
            <pc:sldMk cId="657245587" sldId="417"/>
            <ac:spMk id="3" creationId="{5ABFFEF1-BBA9-A90C-DE65-47985D430126}"/>
          </ac:spMkLst>
        </pc:spChg>
        <pc:spChg chg="add del mod">
          <ac:chgData name="Martin, William [US-US]" userId="S::martinj36@leidos.com::d597725c-1fd4-434f-a0d3-787aaeab6ba2" providerId="AD" clId="Web-{D82B528E-36D4-5381-FDA0-C4D49F8E6A0D}" dt="2023-03-28T21:02:30.472" v="41"/>
          <ac:spMkLst>
            <pc:docMk/>
            <pc:sldMk cId="657245587" sldId="417"/>
            <ac:spMk id="6" creationId="{3F17DFD3-2543-BD53-1C6E-62EAF1752598}"/>
          </ac:spMkLst>
        </pc:spChg>
        <pc:picChg chg="add del mod ord">
          <ac:chgData name="Martin, William [US-US]" userId="S::martinj36@leidos.com::d597725c-1fd4-434f-a0d3-787aaeab6ba2" providerId="AD" clId="Web-{D82B528E-36D4-5381-FDA0-C4D49F8E6A0D}" dt="2023-03-28T21:02:29.613" v="40"/>
          <ac:picMkLst>
            <pc:docMk/>
            <pc:sldMk cId="657245587" sldId="417"/>
            <ac:picMk id="4" creationId="{521C4C83-8558-5C69-D5A5-533BE494AA74}"/>
          </ac:picMkLst>
        </pc:picChg>
        <pc:picChg chg="add mod ord">
          <ac:chgData name="Martin, William [US-US]" userId="S::martinj36@leidos.com::d597725c-1fd4-434f-a0d3-787aaeab6ba2" providerId="AD" clId="Web-{D82B528E-36D4-5381-FDA0-C4D49F8E6A0D}" dt="2023-03-28T21:02:39.566" v="43" actId="1076"/>
          <ac:picMkLst>
            <pc:docMk/>
            <pc:sldMk cId="657245587" sldId="417"/>
            <ac:picMk id="7" creationId="{0464238E-BD51-24B4-08FC-604E603CF68B}"/>
          </ac:picMkLst>
        </pc:picChg>
      </pc:sldChg>
    </pc:docChg>
  </pc:docChgLst>
  <pc:docChgLst>
    <pc:chgData name="Slattery, Ethan J. [US-US]" userId="a2649d3a-e59f-4811-ac01-c2dfd59bee34" providerId="ADAL" clId="{2C5FD44B-7CEA-4F0D-80E4-802AAB7FD6BC}"/>
    <pc:docChg chg="custSel addSld delSld modSld">
      <pc:chgData name="Slattery, Ethan J. [US-US]" userId="a2649d3a-e59f-4811-ac01-c2dfd59bee34" providerId="ADAL" clId="{2C5FD44B-7CEA-4F0D-80E4-802AAB7FD6BC}" dt="2023-01-25T14:58:27.952" v="239" actId="1076"/>
      <pc:docMkLst>
        <pc:docMk/>
      </pc:docMkLst>
      <pc:sldChg chg="add del">
        <pc:chgData name="Slattery, Ethan J. [US-US]" userId="a2649d3a-e59f-4811-ac01-c2dfd59bee34" providerId="ADAL" clId="{2C5FD44B-7CEA-4F0D-80E4-802AAB7FD6BC}" dt="2023-01-25T01:23:00.452" v="157" actId="2696"/>
        <pc:sldMkLst>
          <pc:docMk/>
          <pc:sldMk cId="858969537" sldId="355"/>
        </pc:sldMkLst>
      </pc:sldChg>
      <pc:sldChg chg="add modNotesTx">
        <pc:chgData name="Slattery, Ethan J. [US-US]" userId="a2649d3a-e59f-4811-ac01-c2dfd59bee34" providerId="ADAL" clId="{2C5FD44B-7CEA-4F0D-80E4-802AAB7FD6BC}" dt="2023-01-25T01:23:21.397" v="174" actId="20577"/>
        <pc:sldMkLst>
          <pc:docMk/>
          <pc:sldMk cId="2418623800" sldId="355"/>
        </pc:sldMkLst>
      </pc:sldChg>
      <pc:sldChg chg="modSp mod">
        <pc:chgData name="Slattery, Ethan J. [US-US]" userId="a2649d3a-e59f-4811-ac01-c2dfd59bee34" providerId="ADAL" clId="{2C5FD44B-7CEA-4F0D-80E4-802AAB7FD6BC}" dt="2023-01-25T01:17:58.175" v="37" actId="6549"/>
        <pc:sldMkLst>
          <pc:docMk/>
          <pc:sldMk cId="2287910318" sldId="356"/>
        </pc:sldMkLst>
        <pc:spChg chg="mod">
          <ac:chgData name="Slattery, Ethan J. [US-US]" userId="a2649d3a-e59f-4811-ac01-c2dfd59bee34" providerId="ADAL" clId="{2C5FD44B-7CEA-4F0D-80E4-802AAB7FD6BC}" dt="2023-01-25T01:17:58.175" v="37" actId="6549"/>
          <ac:spMkLst>
            <pc:docMk/>
            <pc:sldMk cId="2287910318" sldId="356"/>
            <ac:spMk id="2" creationId="{00000000-0000-0000-0000-000000000000}"/>
          </ac:spMkLst>
        </pc:spChg>
        <pc:spChg chg="mod">
          <ac:chgData name="Slattery, Ethan J. [US-US]" userId="a2649d3a-e59f-4811-ac01-c2dfd59bee34" providerId="ADAL" clId="{2C5FD44B-7CEA-4F0D-80E4-802AAB7FD6BC}" dt="2023-01-23T21:40:50.016" v="6" actId="20577"/>
          <ac:spMkLst>
            <pc:docMk/>
            <pc:sldMk cId="2287910318" sldId="356"/>
            <ac:spMk id="12" creationId="{00000000-0000-0000-0000-000000000000}"/>
          </ac:spMkLst>
        </pc:spChg>
      </pc:sldChg>
      <pc:sldChg chg="add modNotesTx">
        <pc:chgData name="Slattery, Ethan J. [US-US]" userId="a2649d3a-e59f-4811-ac01-c2dfd59bee34" providerId="ADAL" clId="{2C5FD44B-7CEA-4F0D-80E4-802AAB7FD6BC}" dt="2023-01-25T01:23:31.896" v="195" actId="20577"/>
        <pc:sldMkLst>
          <pc:docMk/>
          <pc:sldMk cId="2644026726" sldId="357"/>
        </pc:sldMkLst>
      </pc:sldChg>
      <pc:sldChg chg="add del">
        <pc:chgData name="Slattery, Ethan J. [US-US]" userId="a2649d3a-e59f-4811-ac01-c2dfd59bee34" providerId="ADAL" clId="{2C5FD44B-7CEA-4F0D-80E4-802AAB7FD6BC}" dt="2023-01-25T01:23:00.452" v="157" actId="2696"/>
        <pc:sldMkLst>
          <pc:docMk/>
          <pc:sldMk cId="3270695986" sldId="357"/>
        </pc:sldMkLst>
      </pc:sldChg>
      <pc:sldChg chg="add modNotesTx">
        <pc:chgData name="Slattery, Ethan J. [US-US]" userId="a2649d3a-e59f-4811-ac01-c2dfd59bee34" providerId="ADAL" clId="{2C5FD44B-7CEA-4F0D-80E4-802AAB7FD6BC}" dt="2023-01-25T13:21:14.375" v="210" actId="20577"/>
        <pc:sldMkLst>
          <pc:docMk/>
          <pc:sldMk cId="743097347" sldId="358"/>
        </pc:sldMkLst>
      </pc:sldChg>
      <pc:sldChg chg="add modNotesTx">
        <pc:chgData name="Slattery, Ethan J. [US-US]" userId="a2649d3a-e59f-4811-ac01-c2dfd59bee34" providerId="ADAL" clId="{2C5FD44B-7CEA-4F0D-80E4-802AAB7FD6BC}" dt="2023-01-25T14:53:54.389" v="232" actId="20577"/>
        <pc:sldMkLst>
          <pc:docMk/>
          <pc:sldMk cId="3411071715" sldId="376"/>
        </pc:sldMkLst>
      </pc:sldChg>
      <pc:sldChg chg="add del modNotesTx">
        <pc:chgData name="Slattery, Ethan J. [US-US]" userId="a2649d3a-e59f-4811-ac01-c2dfd59bee34" providerId="ADAL" clId="{2C5FD44B-7CEA-4F0D-80E4-802AAB7FD6BC}" dt="2023-01-25T01:21:52.401" v="150" actId="20577"/>
        <pc:sldMkLst>
          <pc:docMk/>
          <pc:sldMk cId="1091572211" sldId="394"/>
        </pc:sldMkLst>
      </pc:sldChg>
      <pc:sldChg chg="add del modNotesTx">
        <pc:chgData name="Slattery, Ethan J. [US-US]" userId="a2649d3a-e59f-4811-ac01-c2dfd59bee34" providerId="ADAL" clId="{2C5FD44B-7CEA-4F0D-80E4-802AAB7FD6BC}" dt="2023-01-25T01:21:47.665" v="136" actId="20577"/>
        <pc:sldMkLst>
          <pc:docMk/>
          <pc:sldMk cId="3967745897" sldId="395"/>
        </pc:sldMkLst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3036758783" sldId="396"/>
        </pc:sldMkLst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1580537167" sldId="397"/>
        </pc:sldMkLst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2402798498" sldId="398"/>
        </pc:sldMkLst>
      </pc:sldChg>
      <pc:sldChg chg="addSp delSp modSp mod">
        <pc:chgData name="Slattery, Ethan J. [US-US]" userId="a2649d3a-e59f-4811-ac01-c2dfd59bee34" providerId="ADAL" clId="{2C5FD44B-7CEA-4F0D-80E4-802AAB7FD6BC}" dt="2023-01-25T14:58:27.952" v="239" actId="1076"/>
        <pc:sldMkLst>
          <pc:docMk/>
          <pc:sldMk cId="2024517013" sldId="412"/>
        </pc:sldMkLst>
        <pc:spChg chg="mod">
          <ac:chgData name="Slattery, Ethan J. [US-US]" userId="a2649d3a-e59f-4811-ac01-c2dfd59bee34" providerId="ADAL" clId="{2C5FD44B-7CEA-4F0D-80E4-802AAB7FD6BC}" dt="2023-01-23T21:41:25.790" v="12" actId="6549"/>
          <ac:spMkLst>
            <pc:docMk/>
            <pc:sldMk cId="2024517013" sldId="412"/>
            <ac:spMk id="3" creationId="{00000000-0000-0000-0000-000000000000}"/>
          </ac:spMkLst>
        </pc:spChg>
        <pc:spChg chg="mod">
          <ac:chgData name="Slattery, Ethan J. [US-US]" userId="a2649d3a-e59f-4811-ac01-c2dfd59bee34" providerId="ADAL" clId="{2C5FD44B-7CEA-4F0D-80E4-802AAB7FD6BC}" dt="2023-01-25T01:18:31.183" v="41" actId="20577"/>
          <ac:spMkLst>
            <pc:docMk/>
            <pc:sldMk cId="2024517013" sldId="412"/>
            <ac:spMk id="5" creationId="{00000000-0000-0000-0000-000000000000}"/>
          </ac:spMkLst>
        </pc:spChg>
        <pc:picChg chg="add mod modCrop">
          <ac:chgData name="Slattery, Ethan J. [US-US]" userId="a2649d3a-e59f-4811-ac01-c2dfd59bee34" providerId="ADAL" clId="{2C5FD44B-7CEA-4F0D-80E4-802AAB7FD6BC}" dt="2023-01-25T14:58:27.952" v="239" actId="1076"/>
          <ac:picMkLst>
            <pc:docMk/>
            <pc:sldMk cId="2024517013" sldId="412"/>
            <ac:picMk id="6" creationId="{3E833A4E-9757-C36C-6FB4-75B0B1A05119}"/>
          </ac:picMkLst>
        </pc:picChg>
        <pc:picChg chg="del">
          <ac:chgData name="Slattery, Ethan J. [US-US]" userId="a2649d3a-e59f-4811-ac01-c2dfd59bee34" providerId="ADAL" clId="{2C5FD44B-7CEA-4F0D-80E4-802AAB7FD6BC}" dt="2023-01-23T21:41:20.407" v="8" actId="478"/>
          <ac:picMkLst>
            <pc:docMk/>
            <pc:sldMk cId="2024517013" sldId="412"/>
            <ac:picMk id="6" creationId="{6957DD55-4686-3346-5815-E0E16CE05F32}"/>
          </ac:picMkLst>
        </pc:picChg>
        <pc:picChg chg="add del mod">
          <ac:chgData name="Slattery, Ethan J. [US-US]" userId="a2649d3a-e59f-4811-ac01-c2dfd59bee34" providerId="ADAL" clId="{2C5FD44B-7CEA-4F0D-80E4-802AAB7FD6BC}" dt="2023-01-25T01:17:44.164" v="33" actId="478"/>
          <ac:picMkLst>
            <pc:docMk/>
            <pc:sldMk cId="2024517013" sldId="412"/>
            <ac:picMk id="7" creationId="{0AC2E40A-1DCA-C061-09E9-7C9107121003}"/>
          </ac:picMkLst>
        </pc:picChg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2361772069" sldId="413"/>
        </pc:sldMkLst>
      </pc:sldChg>
      <pc:sldChg chg="add modNotesTx">
        <pc:chgData name="Slattery, Ethan J. [US-US]" userId="a2649d3a-e59f-4811-ac01-c2dfd59bee34" providerId="ADAL" clId="{2C5FD44B-7CEA-4F0D-80E4-802AAB7FD6BC}" dt="2023-01-25T01:19:23.175" v="51" actId="20577"/>
        <pc:sldMkLst>
          <pc:docMk/>
          <pc:sldMk cId="3144440265" sldId="413"/>
        </pc:sldMkLst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1960649493" sldId="414"/>
        </pc:sldMkLst>
      </pc:sldChg>
      <pc:sldChg chg="add modNotesTx">
        <pc:chgData name="Slattery, Ethan J. [US-US]" userId="a2649d3a-e59f-4811-ac01-c2dfd59bee34" providerId="ADAL" clId="{2C5FD44B-7CEA-4F0D-80E4-802AAB7FD6BC}" dt="2023-01-25T01:19:34.002" v="57" actId="20577"/>
        <pc:sldMkLst>
          <pc:docMk/>
          <pc:sldMk cId="3639514499" sldId="414"/>
        </pc:sldMkLst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1338577292" sldId="415"/>
        </pc:sldMkLst>
      </pc:sldChg>
      <pc:sldChg chg="add modNotesTx">
        <pc:chgData name="Slattery, Ethan J. [US-US]" userId="a2649d3a-e59f-4811-ac01-c2dfd59bee34" providerId="ADAL" clId="{2C5FD44B-7CEA-4F0D-80E4-802AAB7FD6BC}" dt="2023-01-25T01:23:05.704" v="163" actId="20577"/>
        <pc:sldMkLst>
          <pc:docMk/>
          <pc:sldMk cId="2544633592" sldId="415"/>
        </pc:sldMkLst>
      </pc:sldChg>
      <pc:sldChg chg="add del modNotesTx">
        <pc:chgData name="Slattery, Ethan J. [US-US]" userId="a2649d3a-e59f-4811-ac01-c2dfd59bee34" providerId="ADAL" clId="{2C5FD44B-7CEA-4F0D-80E4-802AAB7FD6BC}" dt="2023-01-25T01:20:27.899" v="75" actId="20577"/>
        <pc:sldMkLst>
          <pc:docMk/>
          <pc:sldMk cId="1200568660" sldId="416"/>
        </pc:sldMkLst>
      </pc:sldChg>
      <pc:sldChg chg="add modNotesTx">
        <pc:chgData name="Slattery, Ethan J. [US-US]" userId="a2649d3a-e59f-4811-ac01-c2dfd59bee34" providerId="ADAL" clId="{2C5FD44B-7CEA-4F0D-80E4-802AAB7FD6BC}" dt="2023-01-25T01:20:31.023" v="81" actId="20577"/>
        <pc:sldMkLst>
          <pc:docMk/>
          <pc:sldMk cId="1300678630" sldId="417"/>
        </pc:sldMkLst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4149754775" sldId="417"/>
        </pc:sldMkLst>
      </pc:sldChg>
      <pc:sldChg chg="add modNotesTx">
        <pc:chgData name="Slattery, Ethan J. [US-US]" userId="a2649d3a-e59f-4811-ac01-c2dfd59bee34" providerId="ADAL" clId="{2C5FD44B-7CEA-4F0D-80E4-802AAB7FD6BC}" dt="2023-01-25T01:20:34.593" v="87" actId="20577"/>
        <pc:sldMkLst>
          <pc:docMk/>
          <pc:sldMk cId="2755679028" sldId="418"/>
        </pc:sldMkLst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3968928209" sldId="418"/>
        </pc:sldMkLst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216154254" sldId="419"/>
        </pc:sldMkLst>
      </pc:sldChg>
      <pc:sldChg chg="add modNotesTx">
        <pc:chgData name="Slattery, Ethan J. [US-US]" userId="a2649d3a-e59f-4811-ac01-c2dfd59bee34" providerId="ADAL" clId="{2C5FD44B-7CEA-4F0D-80E4-802AAB7FD6BC}" dt="2023-01-25T14:53:47.858" v="219" actId="20577"/>
        <pc:sldMkLst>
          <pc:docMk/>
          <pc:sldMk cId="2490788316" sldId="419"/>
        </pc:sldMkLst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356528462" sldId="420"/>
        </pc:sldMkLst>
      </pc:sldChg>
      <pc:sldChg chg="add modNotesTx">
        <pc:chgData name="Slattery, Ethan J. [US-US]" userId="a2649d3a-e59f-4811-ac01-c2dfd59bee34" providerId="ADAL" clId="{2C5FD44B-7CEA-4F0D-80E4-802AAB7FD6BC}" dt="2023-01-25T01:21:10.195" v="114" actId="20577"/>
        <pc:sldMkLst>
          <pc:docMk/>
          <pc:sldMk cId="1120911747" sldId="420"/>
        </pc:sldMkLst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822283304" sldId="421"/>
        </pc:sldMkLst>
      </pc:sldChg>
      <pc:sldChg chg="add modNotesTx">
        <pc:chgData name="Slattery, Ethan J. [US-US]" userId="a2649d3a-e59f-4811-ac01-c2dfd59bee34" providerId="ADAL" clId="{2C5FD44B-7CEA-4F0D-80E4-802AAB7FD6BC}" dt="2023-01-25T01:21:44.569" v="131" actId="20577"/>
        <pc:sldMkLst>
          <pc:docMk/>
          <pc:sldMk cId="2754731071" sldId="421"/>
        </pc:sldMkLst>
      </pc:sldChg>
      <pc:sldChg chg="add del">
        <pc:chgData name="Slattery, Ethan J. [US-US]" userId="a2649d3a-e59f-4811-ac01-c2dfd59bee34" providerId="ADAL" clId="{2C5FD44B-7CEA-4F0D-80E4-802AAB7FD6BC}" dt="2023-01-25T01:23:00.452" v="157" actId="2696"/>
        <pc:sldMkLst>
          <pc:docMk/>
          <pc:sldMk cId="504621939" sldId="422"/>
        </pc:sldMkLst>
      </pc:sldChg>
      <pc:sldChg chg="add modNotesTx">
        <pc:chgData name="Slattery, Ethan J. [US-US]" userId="a2649d3a-e59f-4811-ac01-c2dfd59bee34" providerId="ADAL" clId="{2C5FD44B-7CEA-4F0D-80E4-802AAB7FD6BC}" dt="2023-01-25T01:23:24.288" v="179" actId="20577"/>
        <pc:sldMkLst>
          <pc:docMk/>
          <pc:sldMk cId="1481734895" sldId="422"/>
        </pc:sldMkLst>
      </pc:sldChg>
      <pc:sldChg chg="del">
        <pc:chgData name="Slattery, Ethan J. [US-US]" userId="a2649d3a-e59f-4811-ac01-c2dfd59bee34" providerId="ADAL" clId="{2C5FD44B-7CEA-4F0D-80E4-802AAB7FD6BC}" dt="2023-01-23T21:41:14.172" v="7" actId="47"/>
        <pc:sldMkLst>
          <pc:docMk/>
          <pc:sldMk cId="4148803619" sldId="422"/>
        </pc:sldMkLst>
      </pc:sldChg>
      <pc:sldChg chg="add modNotesTx">
        <pc:chgData name="Slattery, Ethan J. [US-US]" userId="a2649d3a-e59f-4811-ac01-c2dfd59bee34" providerId="ADAL" clId="{2C5FD44B-7CEA-4F0D-80E4-802AAB7FD6BC}" dt="2023-01-25T13:21:17.671" v="214" actId="20577"/>
        <pc:sldMkLst>
          <pc:docMk/>
          <pc:sldMk cId="4148803619" sldId="423"/>
        </pc:sldMkLst>
      </pc:sldChg>
    </pc:docChg>
  </pc:docChgLst>
  <pc:docChgLst>
    <pc:chgData name="Slattery, Ethan J. [US-US]" userId="a2649d3a-e59f-4811-ac01-c2dfd59bee34" providerId="ADAL" clId="{9527D4A9-ED54-411F-AD5E-8D23CFB31793}"/>
    <pc:docChg chg="undo custSel addSld delSld modSld sldOrd">
      <pc:chgData name="Slattery, Ethan J. [US-US]" userId="a2649d3a-e59f-4811-ac01-c2dfd59bee34" providerId="ADAL" clId="{9527D4A9-ED54-411F-AD5E-8D23CFB31793}" dt="2022-12-14T13:32:13.796" v="496" actId="1076"/>
      <pc:docMkLst>
        <pc:docMk/>
      </pc:docMkLst>
      <pc:sldChg chg="modSp mod">
        <pc:chgData name="Slattery, Ethan J. [US-US]" userId="a2649d3a-e59f-4811-ac01-c2dfd59bee34" providerId="ADAL" clId="{9527D4A9-ED54-411F-AD5E-8D23CFB31793}" dt="2022-12-13T01:57:27.643" v="100" actId="6549"/>
        <pc:sldMkLst>
          <pc:docMk/>
          <pc:sldMk cId="2287910318" sldId="356"/>
        </pc:sldMkLst>
        <pc:spChg chg="mod">
          <ac:chgData name="Slattery, Ethan J. [US-US]" userId="a2649d3a-e59f-4811-ac01-c2dfd59bee34" providerId="ADAL" clId="{9527D4A9-ED54-411F-AD5E-8D23CFB31793}" dt="2022-12-13T01:57:09.397" v="85" actId="14100"/>
          <ac:spMkLst>
            <pc:docMk/>
            <pc:sldMk cId="2287910318" sldId="356"/>
            <ac:spMk id="2" creationId="{00000000-0000-0000-0000-000000000000}"/>
          </ac:spMkLst>
        </pc:spChg>
        <pc:spChg chg="mod">
          <ac:chgData name="Slattery, Ethan J. [US-US]" userId="a2649d3a-e59f-4811-ac01-c2dfd59bee34" providerId="ADAL" clId="{9527D4A9-ED54-411F-AD5E-8D23CFB31793}" dt="2022-12-13T01:57:27.643" v="100" actId="6549"/>
          <ac:spMkLst>
            <pc:docMk/>
            <pc:sldMk cId="2287910318" sldId="356"/>
            <ac:spMk id="5" creationId="{00000000-0000-0000-0000-000000000000}"/>
          </ac:spMkLst>
        </pc:spChg>
        <pc:spChg chg="mod">
          <ac:chgData name="Slattery, Ethan J. [US-US]" userId="a2649d3a-e59f-4811-ac01-c2dfd59bee34" providerId="ADAL" clId="{9527D4A9-ED54-411F-AD5E-8D23CFB31793}" dt="2022-12-13T01:52:07.583" v="7" actId="20577"/>
          <ac:spMkLst>
            <pc:docMk/>
            <pc:sldMk cId="2287910318" sldId="356"/>
            <ac:spMk id="12" creationId="{00000000-0000-0000-0000-000000000000}"/>
          </ac:spMkLst>
        </pc:spChg>
      </pc:sldChg>
      <pc:sldChg chg="delSp modSp del mod">
        <pc:chgData name="Slattery, Ethan J. [US-US]" userId="a2649d3a-e59f-4811-ac01-c2dfd59bee34" providerId="ADAL" clId="{9527D4A9-ED54-411F-AD5E-8D23CFB31793}" dt="2022-12-13T01:54:13.905" v="49" actId="47"/>
        <pc:sldMkLst>
          <pc:docMk/>
          <pc:sldMk cId="2038748750" sldId="382"/>
        </pc:sldMkLst>
        <pc:spChg chg="mod">
          <ac:chgData name="Slattery, Ethan J. [US-US]" userId="a2649d3a-e59f-4811-ac01-c2dfd59bee34" providerId="ADAL" clId="{9527D4A9-ED54-411F-AD5E-8D23CFB31793}" dt="2022-12-13T01:52:56.461" v="40" actId="20577"/>
          <ac:spMkLst>
            <pc:docMk/>
            <pc:sldMk cId="2038748750" sldId="382"/>
            <ac:spMk id="3" creationId="{00000000-0000-0000-0000-000000000000}"/>
          </ac:spMkLst>
        </pc:spChg>
        <pc:picChg chg="del">
          <ac:chgData name="Slattery, Ethan J. [US-US]" userId="a2649d3a-e59f-4811-ac01-c2dfd59bee34" providerId="ADAL" clId="{9527D4A9-ED54-411F-AD5E-8D23CFB31793}" dt="2022-12-13T01:52:59.018" v="41" actId="478"/>
          <ac:picMkLst>
            <pc:docMk/>
            <pc:sldMk cId="2038748750" sldId="382"/>
            <ac:picMk id="6" creationId="{E205EA45-5BE6-7B02-DF83-97B3031B6A01}"/>
          </ac:picMkLst>
        </pc:picChg>
      </pc:sldChg>
      <pc:sldChg chg="del">
        <pc:chgData name="Slattery, Ethan J. [US-US]" userId="a2649d3a-e59f-4811-ac01-c2dfd59bee34" providerId="ADAL" clId="{9527D4A9-ED54-411F-AD5E-8D23CFB31793}" dt="2022-12-13T01:52:39.150" v="26" actId="47"/>
        <pc:sldMkLst>
          <pc:docMk/>
          <pc:sldMk cId="3390356128" sldId="392"/>
        </pc:sldMkLst>
      </pc:sldChg>
      <pc:sldChg chg="add del modNotesTx">
        <pc:chgData name="Slattery, Ethan J. [US-US]" userId="a2649d3a-e59f-4811-ac01-c2dfd59bee34" providerId="ADAL" clId="{9527D4A9-ED54-411F-AD5E-8D23CFB31793}" dt="2022-12-14T13:22:48.560" v="411" actId="20577"/>
        <pc:sldMkLst>
          <pc:docMk/>
          <pc:sldMk cId="1091572211" sldId="394"/>
        </pc:sldMkLst>
      </pc:sldChg>
      <pc:sldChg chg="del">
        <pc:chgData name="Slattery, Ethan J. [US-US]" userId="a2649d3a-e59f-4811-ac01-c2dfd59bee34" providerId="ADAL" clId="{9527D4A9-ED54-411F-AD5E-8D23CFB31793}" dt="2022-12-13T01:52:39.150" v="26" actId="47"/>
        <pc:sldMkLst>
          <pc:docMk/>
          <pc:sldMk cId="1208566238" sldId="395"/>
        </pc:sldMkLst>
      </pc:sldChg>
      <pc:sldChg chg="add modNotesTx">
        <pc:chgData name="Slattery, Ethan J. [US-US]" userId="a2649d3a-e59f-4811-ac01-c2dfd59bee34" providerId="ADAL" clId="{9527D4A9-ED54-411F-AD5E-8D23CFB31793}" dt="2022-12-14T13:22:51.450" v="416" actId="20577"/>
        <pc:sldMkLst>
          <pc:docMk/>
          <pc:sldMk cId="3967745897" sldId="395"/>
        </pc:sldMkLst>
      </pc:sldChg>
      <pc:sldChg chg="del">
        <pc:chgData name="Slattery, Ethan J. [US-US]" userId="a2649d3a-e59f-4811-ac01-c2dfd59bee34" providerId="ADAL" clId="{9527D4A9-ED54-411F-AD5E-8D23CFB31793}" dt="2022-12-13T01:52:39.150" v="26" actId="47"/>
        <pc:sldMkLst>
          <pc:docMk/>
          <pc:sldMk cId="1571777811" sldId="396"/>
        </pc:sldMkLst>
      </pc:sldChg>
      <pc:sldChg chg="add modNotesTx">
        <pc:chgData name="Slattery, Ethan J. [US-US]" userId="a2649d3a-e59f-4811-ac01-c2dfd59bee34" providerId="ADAL" clId="{9527D4A9-ED54-411F-AD5E-8D23CFB31793}" dt="2022-12-14T13:22:57.965" v="426" actId="20577"/>
        <pc:sldMkLst>
          <pc:docMk/>
          <pc:sldMk cId="3036758783" sldId="396"/>
        </pc:sldMkLst>
      </pc:sldChg>
      <pc:sldChg chg="add modNotesTx">
        <pc:chgData name="Slattery, Ethan J. [US-US]" userId="a2649d3a-e59f-4811-ac01-c2dfd59bee34" providerId="ADAL" clId="{9527D4A9-ED54-411F-AD5E-8D23CFB31793}" dt="2022-12-14T13:22:54.905" v="421" actId="20577"/>
        <pc:sldMkLst>
          <pc:docMk/>
          <pc:sldMk cId="1580537167" sldId="397"/>
        </pc:sldMkLst>
      </pc:sldChg>
      <pc:sldChg chg="del">
        <pc:chgData name="Slattery, Ethan J. [US-US]" userId="a2649d3a-e59f-4811-ac01-c2dfd59bee34" providerId="ADAL" clId="{9527D4A9-ED54-411F-AD5E-8D23CFB31793}" dt="2022-12-13T01:52:44.765" v="27" actId="47"/>
        <pc:sldMkLst>
          <pc:docMk/>
          <pc:sldMk cId="3022154822" sldId="397"/>
        </pc:sldMkLst>
      </pc:sldChg>
      <pc:sldChg chg="add modNotesTx">
        <pc:chgData name="Slattery, Ethan J. [US-US]" userId="a2649d3a-e59f-4811-ac01-c2dfd59bee34" providerId="ADAL" clId="{9527D4A9-ED54-411F-AD5E-8D23CFB31793}" dt="2022-12-14T13:23:30.537" v="464" actId="20577"/>
        <pc:sldMkLst>
          <pc:docMk/>
          <pc:sldMk cId="2402798498" sldId="398"/>
        </pc:sldMkLst>
      </pc:sldChg>
      <pc:sldChg chg="del">
        <pc:chgData name="Slattery, Ethan J. [US-US]" userId="a2649d3a-e59f-4811-ac01-c2dfd59bee34" providerId="ADAL" clId="{9527D4A9-ED54-411F-AD5E-8D23CFB31793}" dt="2022-12-13T01:52:44.765" v="27" actId="47"/>
        <pc:sldMkLst>
          <pc:docMk/>
          <pc:sldMk cId="3294193002" sldId="398"/>
        </pc:sldMkLst>
      </pc:sldChg>
      <pc:sldChg chg="addSp delSp modSp mod modNotesTx">
        <pc:chgData name="Slattery, Ethan J. [US-US]" userId="a2649d3a-e59f-4811-ac01-c2dfd59bee34" providerId="ADAL" clId="{9527D4A9-ED54-411F-AD5E-8D23CFB31793}" dt="2022-12-14T13:32:13.796" v="496" actId="1076"/>
        <pc:sldMkLst>
          <pc:docMk/>
          <pc:sldMk cId="2024517013" sldId="412"/>
        </pc:sldMkLst>
        <pc:spChg chg="mod">
          <ac:chgData name="Slattery, Ethan J. [US-US]" userId="a2649d3a-e59f-4811-ac01-c2dfd59bee34" providerId="ADAL" clId="{9527D4A9-ED54-411F-AD5E-8D23CFB31793}" dt="2022-12-13T01:53:42.636" v="46" actId="20577"/>
          <ac:spMkLst>
            <pc:docMk/>
            <pc:sldMk cId="2024517013" sldId="412"/>
            <ac:spMk id="3" creationId="{00000000-0000-0000-0000-000000000000}"/>
          </ac:spMkLst>
        </pc:spChg>
        <pc:spChg chg="mod">
          <ac:chgData name="Slattery, Ethan J. [US-US]" userId="a2649d3a-e59f-4811-ac01-c2dfd59bee34" providerId="ADAL" clId="{9527D4A9-ED54-411F-AD5E-8D23CFB31793}" dt="2022-12-14T13:30:59.284" v="486" actId="20577"/>
          <ac:spMkLst>
            <pc:docMk/>
            <pc:sldMk cId="2024517013" sldId="412"/>
            <ac:spMk id="5" creationId="{00000000-0000-0000-0000-000000000000}"/>
          </ac:spMkLst>
        </pc:spChg>
        <pc:picChg chg="add mod modCrop">
          <ac:chgData name="Slattery, Ethan J. [US-US]" userId="a2649d3a-e59f-4811-ac01-c2dfd59bee34" providerId="ADAL" clId="{9527D4A9-ED54-411F-AD5E-8D23CFB31793}" dt="2022-12-14T13:32:13.796" v="496" actId="1076"/>
          <ac:picMkLst>
            <pc:docMk/>
            <pc:sldMk cId="2024517013" sldId="412"/>
            <ac:picMk id="6" creationId="{6957DD55-4686-3346-5815-E0E16CE05F32}"/>
          </ac:picMkLst>
        </pc:picChg>
        <pc:picChg chg="add del mod">
          <ac:chgData name="Slattery, Ethan J. [US-US]" userId="a2649d3a-e59f-4811-ac01-c2dfd59bee34" providerId="ADAL" clId="{9527D4A9-ED54-411F-AD5E-8D23CFB31793}" dt="2022-12-14T02:04:35.964" v="108" actId="478"/>
          <ac:picMkLst>
            <pc:docMk/>
            <pc:sldMk cId="2024517013" sldId="412"/>
            <ac:picMk id="6" creationId="{E421CBF9-1C4E-9F2E-E68C-AAE1D83D2C0B}"/>
          </ac:picMkLst>
        </pc:picChg>
        <pc:picChg chg="add del mod">
          <ac:chgData name="Slattery, Ethan J. [US-US]" userId="a2649d3a-e59f-4811-ac01-c2dfd59bee34" providerId="ADAL" clId="{9527D4A9-ED54-411F-AD5E-8D23CFB31793}" dt="2022-12-14T13:31:01.289" v="487" actId="478"/>
          <ac:picMkLst>
            <pc:docMk/>
            <pc:sldMk cId="2024517013" sldId="412"/>
            <ac:picMk id="7" creationId="{C5BAA08D-152A-7574-76AD-337C5D4BF28A}"/>
          </ac:picMkLst>
        </pc:picChg>
        <pc:picChg chg="del">
          <ac:chgData name="Slattery, Ethan J. [US-US]" userId="a2649d3a-e59f-4811-ac01-c2dfd59bee34" providerId="ADAL" clId="{9527D4A9-ED54-411F-AD5E-8D23CFB31793}" dt="2022-12-13T01:52:35.601" v="25" actId="478"/>
          <ac:picMkLst>
            <pc:docMk/>
            <pc:sldMk cId="2024517013" sldId="412"/>
            <ac:picMk id="8" creationId="{8318970C-EAC9-2429-1608-331D7D0DA863}"/>
          </ac:picMkLst>
        </pc:picChg>
      </pc:sldChg>
      <pc:sldChg chg="del">
        <pc:chgData name="Slattery, Ethan J. [US-US]" userId="a2649d3a-e59f-4811-ac01-c2dfd59bee34" providerId="ADAL" clId="{9527D4A9-ED54-411F-AD5E-8D23CFB31793}" dt="2022-12-13T01:52:44.765" v="27" actId="47"/>
        <pc:sldMkLst>
          <pc:docMk/>
          <pc:sldMk cId="1200568660" sldId="413"/>
        </pc:sldMkLst>
      </pc:sldChg>
      <pc:sldChg chg="add ord modNotesTx">
        <pc:chgData name="Slattery, Ethan J. [US-US]" userId="a2649d3a-e59f-4811-ac01-c2dfd59bee34" providerId="ADAL" clId="{9527D4A9-ED54-411F-AD5E-8D23CFB31793}" dt="2022-12-14T02:08:26.587" v="224"/>
        <pc:sldMkLst>
          <pc:docMk/>
          <pc:sldMk cId="2361772069" sldId="413"/>
        </pc:sldMkLst>
      </pc:sldChg>
      <pc:sldChg chg="del">
        <pc:chgData name="Slattery, Ethan J. [US-US]" userId="a2649d3a-e59f-4811-ac01-c2dfd59bee34" providerId="ADAL" clId="{9527D4A9-ED54-411F-AD5E-8D23CFB31793}" dt="2022-12-13T01:52:44.765" v="27" actId="47"/>
        <pc:sldMkLst>
          <pc:docMk/>
          <pc:sldMk cId="1641225439" sldId="414"/>
        </pc:sldMkLst>
      </pc:sldChg>
      <pc:sldChg chg="add ord modNotesTx">
        <pc:chgData name="Slattery, Ethan J. [US-US]" userId="a2649d3a-e59f-4811-ac01-c2dfd59bee34" providerId="ADAL" clId="{9527D4A9-ED54-411F-AD5E-8D23CFB31793}" dt="2022-12-14T02:08:38.128" v="240" actId="20577"/>
        <pc:sldMkLst>
          <pc:docMk/>
          <pc:sldMk cId="1960649493" sldId="414"/>
        </pc:sldMkLst>
      </pc:sldChg>
      <pc:sldChg chg="del">
        <pc:chgData name="Slattery, Ethan J. [US-US]" userId="a2649d3a-e59f-4811-ac01-c2dfd59bee34" providerId="ADAL" clId="{9527D4A9-ED54-411F-AD5E-8D23CFB31793}" dt="2022-12-13T01:52:44.765" v="27" actId="47"/>
        <pc:sldMkLst>
          <pc:docMk/>
          <pc:sldMk cId="761743824" sldId="415"/>
        </pc:sldMkLst>
      </pc:sldChg>
      <pc:sldChg chg="addSp delSp modSp add mod modNotesTx">
        <pc:chgData name="Slattery, Ethan J. [US-US]" userId="a2649d3a-e59f-4811-ac01-c2dfd59bee34" providerId="ADAL" clId="{9527D4A9-ED54-411F-AD5E-8D23CFB31793}" dt="2022-12-14T02:08:16.614" v="220" actId="20577"/>
        <pc:sldMkLst>
          <pc:docMk/>
          <pc:sldMk cId="1338577292" sldId="415"/>
        </pc:sldMkLst>
        <pc:spChg chg="mod">
          <ac:chgData name="Slattery, Ethan J. [US-US]" userId="a2649d3a-e59f-4811-ac01-c2dfd59bee34" providerId="ADAL" clId="{9527D4A9-ED54-411F-AD5E-8D23CFB31793}" dt="2022-12-14T02:06:40.928" v="180" actId="20577"/>
          <ac:spMkLst>
            <pc:docMk/>
            <pc:sldMk cId="1338577292" sldId="415"/>
            <ac:spMk id="3" creationId="{00000000-0000-0000-0000-000000000000}"/>
          </ac:spMkLst>
        </pc:spChg>
        <pc:spChg chg="del">
          <ac:chgData name="Slattery, Ethan J. [US-US]" userId="a2649d3a-e59f-4811-ac01-c2dfd59bee34" providerId="ADAL" clId="{9527D4A9-ED54-411F-AD5E-8D23CFB31793}" dt="2022-12-14T02:06:17.425" v="134" actId="478"/>
          <ac:spMkLst>
            <pc:docMk/>
            <pc:sldMk cId="1338577292" sldId="415"/>
            <ac:spMk id="9" creationId="{128EE4B7-7C2B-0696-D945-2824EA4CCA08}"/>
          </ac:spMkLst>
        </pc:spChg>
        <pc:picChg chg="add mod">
          <ac:chgData name="Slattery, Ethan J. [US-US]" userId="a2649d3a-e59f-4811-ac01-c2dfd59bee34" providerId="ADAL" clId="{9527D4A9-ED54-411F-AD5E-8D23CFB31793}" dt="2022-12-14T02:07:15.612" v="183" actId="1076"/>
          <ac:picMkLst>
            <pc:docMk/>
            <pc:sldMk cId="1338577292" sldId="415"/>
            <ac:picMk id="5" creationId="{F7CB87D3-54A6-070A-866E-7AF370170EC0}"/>
          </ac:picMkLst>
        </pc:picChg>
        <pc:picChg chg="del">
          <ac:chgData name="Slattery, Ethan J. [US-US]" userId="a2649d3a-e59f-4811-ac01-c2dfd59bee34" providerId="ADAL" clId="{9527D4A9-ED54-411F-AD5E-8D23CFB31793}" dt="2022-12-14T02:06:19.212" v="135" actId="478"/>
          <ac:picMkLst>
            <pc:docMk/>
            <pc:sldMk cId="1338577292" sldId="415"/>
            <ac:picMk id="7" creationId="{7AF20E1C-E435-4736-4418-1B18425E5497}"/>
          </ac:picMkLst>
        </pc:picChg>
      </pc:sldChg>
      <pc:sldChg chg="addSp delSp modSp add mod modNotesTx">
        <pc:chgData name="Slattery, Ethan J. [US-US]" userId="a2649d3a-e59f-4811-ac01-c2dfd59bee34" providerId="ADAL" clId="{9527D4A9-ED54-411F-AD5E-8D23CFB31793}" dt="2022-12-14T02:14:25.104" v="349" actId="20577"/>
        <pc:sldMkLst>
          <pc:docMk/>
          <pc:sldMk cId="1200568660" sldId="416"/>
        </pc:sldMkLst>
        <pc:spChg chg="mod">
          <ac:chgData name="Slattery, Ethan J. [US-US]" userId="a2649d3a-e59f-4811-ac01-c2dfd59bee34" providerId="ADAL" clId="{9527D4A9-ED54-411F-AD5E-8D23CFB31793}" dt="2022-12-14T02:13:26.231" v="332" actId="20577"/>
          <ac:spMkLst>
            <pc:docMk/>
            <pc:sldMk cId="1200568660" sldId="416"/>
            <ac:spMk id="5" creationId="{00000000-0000-0000-0000-000000000000}"/>
          </ac:spMkLst>
        </pc:spChg>
        <pc:picChg chg="add del mod">
          <ac:chgData name="Slattery, Ethan J. [US-US]" userId="a2649d3a-e59f-4811-ac01-c2dfd59bee34" providerId="ADAL" clId="{9527D4A9-ED54-411F-AD5E-8D23CFB31793}" dt="2022-12-14T02:12:21.699" v="272" actId="478"/>
          <ac:picMkLst>
            <pc:docMk/>
            <pc:sldMk cId="1200568660" sldId="416"/>
            <ac:picMk id="6" creationId="{EF98F764-D497-8A64-8FC4-81D5821EC03F}"/>
          </ac:picMkLst>
        </pc:picChg>
        <pc:picChg chg="add mod">
          <ac:chgData name="Slattery, Ethan J. [US-US]" userId="a2649d3a-e59f-4811-ac01-c2dfd59bee34" providerId="ADAL" clId="{9527D4A9-ED54-411F-AD5E-8D23CFB31793}" dt="2022-12-14T02:13:30.196" v="334" actId="14100"/>
          <ac:picMkLst>
            <pc:docMk/>
            <pc:sldMk cId="1200568660" sldId="416"/>
            <ac:picMk id="8" creationId="{F2496150-EC62-1601-EC5A-2B20FFD0D728}"/>
          </ac:picMkLst>
        </pc:picChg>
      </pc:sldChg>
      <pc:sldChg chg="del">
        <pc:chgData name="Slattery, Ethan J. [US-US]" userId="a2649d3a-e59f-4811-ac01-c2dfd59bee34" providerId="ADAL" clId="{9527D4A9-ED54-411F-AD5E-8D23CFB31793}" dt="2022-12-13T01:52:44.765" v="27" actId="47"/>
        <pc:sldMkLst>
          <pc:docMk/>
          <pc:sldMk cId="4149754775" sldId="416"/>
        </pc:sldMkLst>
      </pc:sldChg>
      <pc:sldChg chg="modSp add mod modNotesTx">
        <pc:chgData name="Slattery, Ethan J. [US-US]" userId="a2649d3a-e59f-4811-ac01-c2dfd59bee34" providerId="ADAL" clId="{9527D4A9-ED54-411F-AD5E-8D23CFB31793}" dt="2022-12-14T02:14:43.926" v="374" actId="20577"/>
        <pc:sldMkLst>
          <pc:docMk/>
          <pc:sldMk cId="4149754775" sldId="417"/>
        </pc:sldMkLst>
        <pc:spChg chg="mod">
          <ac:chgData name="Slattery, Ethan J. [US-US]" userId="a2649d3a-e59f-4811-ac01-c2dfd59bee34" providerId="ADAL" clId="{9527D4A9-ED54-411F-AD5E-8D23CFB31793}" dt="2022-12-14T02:13:21.832" v="330" actId="20577"/>
          <ac:spMkLst>
            <pc:docMk/>
            <pc:sldMk cId="4149754775" sldId="417"/>
            <ac:spMk id="5" creationId="{00000000-0000-0000-0000-000000000000}"/>
          </ac:spMkLst>
        </pc:spChg>
      </pc:sldChg>
      <pc:sldChg chg="del">
        <pc:chgData name="Slattery, Ethan J. [US-US]" userId="a2649d3a-e59f-4811-ac01-c2dfd59bee34" providerId="ADAL" clId="{9527D4A9-ED54-411F-AD5E-8D23CFB31793}" dt="2022-12-13T01:52:44.765" v="27" actId="47"/>
        <pc:sldMkLst>
          <pc:docMk/>
          <pc:sldMk cId="4156444276" sldId="417"/>
        </pc:sldMkLst>
      </pc:sldChg>
      <pc:sldChg chg="del">
        <pc:chgData name="Slattery, Ethan J. [US-US]" userId="a2649d3a-e59f-4811-ac01-c2dfd59bee34" providerId="ADAL" clId="{9527D4A9-ED54-411F-AD5E-8D23CFB31793}" dt="2022-12-13T01:52:44.765" v="27" actId="47"/>
        <pc:sldMkLst>
          <pc:docMk/>
          <pc:sldMk cId="2041863863" sldId="418"/>
        </pc:sldMkLst>
      </pc:sldChg>
      <pc:sldChg chg="addSp delSp modSp add mod modNotesTx">
        <pc:chgData name="Slattery, Ethan J. [US-US]" userId="a2649d3a-e59f-4811-ac01-c2dfd59bee34" providerId="ADAL" clId="{9527D4A9-ED54-411F-AD5E-8D23CFB31793}" dt="2022-12-14T02:14:30.148" v="350"/>
        <pc:sldMkLst>
          <pc:docMk/>
          <pc:sldMk cId="3968928209" sldId="418"/>
        </pc:sldMkLst>
        <pc:spChg chg="del mod">
          <ac:chgData name="Slattery, Ethan J. [US-US]" userId="a2649d3a-e59f-4811-ac01-c2dfd59bee34" providerId="ADAL" clId="{9527D4A9-ED54-411F-AD5E-8D23CFB31793}" dt="2022-12-14T02:11:30.861" v="260" actId="478"/>
          <ac:spMkLst>
            <pc:docMk/>
            <pc:sldMk cId="3968928209" sldId="418"/>
            <ac:spMk id="5" creationId="{00000000-0000-0000-0000-000000000000}"/>
          </ac:spMkLst>
        </pc:spChg>
        <pc:picChg chg="del">
          <ac:chgData name="Slattery, Ethan J. [US-US]" userId="a2649d3a-e59f-4811-ac01-c2dfd59bee34" providerId="ADAL" clId="{9527D4A9-ED54-411F-AD5E-8D23CFB31793}" dt="2022-12-14T02:11:27.381" v="258" actId="478"/>
          <ac:picMkLst>
            <pc:docMk/>
            <pc:sldMk cId="3968928209" sldId="418"/>
            <ac:picMk id="6" creationId="{EF98F764-D497-8A64-8FC4-81D5821EC03F}"/>
          </ac:picMkLst>
        </pc:picChg>
        <pc:picChg chg="add mod">
          <ac:chgData name="Slattery, Ethan J. [US-US]" userId="a2649d3a-e59f-4811-ac01-c2dfd59bee34" providerId="ADAL" clId="{9527D4A9-ED54-411F-AD5E-8D23CFB31793}" dt="2022-12-14T02:12:35.685" v="274" actId="14100"/>
          <ac:picMkLst>
            <pc:docMk/>
            <pc:sldMk cId="3968928209" sldId="418"/>
            <ac:picMk id="7" creationId="{EF861B9E-AB1A-9E8D-4E0C-2FFE5844738B}"/>
          </ac:picMkLst>
        </pc:picChg>
        <pc:picChg chg="del">
          <ac:chgData name="Slattery, Ethan J. [US-US]" userId="a2649d3a-e59f-4811-ac01-c2dfd59bee34" providerId="ADAL" clId="{9527D4A9-ED54-411F-AD5E-8D23CFB31793}" dt="2022-12-14T02:11:26.869" v="257" actId="478"/>
          <ac:picMkLst>
            <pc:docMk/>
            <pc:sldMk cId="3968928209" sldId="418"/>
            <ac:picMk id="8" creationId="{F2496150-EC62-1601-EC5A-2B20FFD0D728}"/>
          </ac:picMkLst>
        </pc:picChg>
      </pc:sldChg>
      <pc:sldChg chg="add modNotesTx">
        <pc:chgData name="Slattery, Ethan J. [US-US]" userId="a2649d3a-e59f-4811-ac01-c2dfd59bee34" providerId="ADAL" clId="{9527D4A9-ED54-411F-AD5E-8D23CFB31793}" dt="2022-12-14T13:22:45.123" v="406" actId="20577"/>
        <pc:sldMkLst>
          <pc:docMk/>
          <pc:sldMk cId="216154254" sldId="419"/>
        </pc:sldMkLst>
      </pc:sldChg>
      <pc:sldChg chg="del">
        <pc:chgData name="Slattery, Ethan J. [US-US]" userId="a2649d3a-e59f-4811-ac01-c2dfd59bee34" providerId="ADAL" clId="{9527D4A9-ED54-411F-AD5E-8D23CFB31793}" dt="2022-12-13T01:52:39.150" v="26" actId="47"/>
        <pc:sldMkLst>
          <pc:docMk/>
          <pc:sldMk cId="856600849" sldId="419"/>
        </pc:sldMkLst>
      </pc:sldChg>
      <pc:sldChg chg="add modNotesTx">
        <pc:chgData name="Slattery, Ethan J. [US-US]" userId="a2649d3a-e59f-4811-ac01-c2dfd59bee34" providerId="ADAL" clId="{9527D4A9-ED54-411F-AD5E-8D23CFB31793}" dt="2022-12-14T13:23:59.981" v="478"/>
        <pc:sldMkLst>
          <pc:docMk/>
          <pc:sldMk cId="356528462" sldId="420"/>
        </pc:sldMkLst>
      </pc:sldChg>
      <pc:sldChg chg="add modNotesTx">
        <pc:chgData name="Slattery, Ethan J. [US-US]" userId="a2649d3a-e59f-4811-ac01-c2dfd59bee34" providerId="ADAL" clId="{9527D4A9-ED54-411F-AD5E-8D23CFB31793}" dt="2022-12-14T13:24:37.629" v="481"/>
        <pc:sldMkLst>
          <pc:docMk/>
          <pc:sldMk cId="822283304" sldId="421"/>
        </pc:sldMkLst>
      </pc:sldChg>
      <pc:sldChg chg="add modNotesTx">
        <pc:chgData name="Slattery, Ethan J. [US-US]" userId="a2649d3a-e59f-4811-ac01-c2dfd59bee34" providerId="ADAL" clId="{9527D4A9-ED54-411F-AD5E-8D23CFB31793}" dt="2022-12-14T13:24:39.737" v="482"/>
        <pc:sldMkLst>
          <pc:docMk/>
          <pc:sldMk cId="4148803619" sldId="422"/>
        </pc:sldMkLst>
      </pc:sldChg>
    </pc:docChg>
  </pc:docChgLst>
  <pc:docChgLst>
    <pc:chgData name="Bayartsengel, Misheel [US-MN]" userId="S::bayartsem@leidos.com::1ed76184-01b1-45d2-9a38-233c4cdd2895" providerId="AD" clId="Web-{4E1F5C53-A464-C3D0-3D8F-489C0EB1EF6D}"/>
    <pc:docChg chg="addSld delSld modSld">
      <pc:chgData name="Bayartsengel, Misheel [US-MN]" userId="S::bayartsem@leidos.com::1ed76184-01b1-45d2-9a38-233c4cdd2895" providerId="AD" clId="Web-{4E1F5C53-A464-C3D0-3D8F-489C0EB1EF6D}" dt="2023-03-28T19:42:39.047" v="69" actId="1076"/>
      <pc:docMkLst>
        <pc:docMk/>
      </pc:docMkLst>
      <pc:sldChg chg="new del">
        <pc:chgData name="Bayartsengel, Misheel [US-MN]" userId="S::bayartsem@leidos.com::1ed76184-01b1-45d2-9a38-233c4cdd2895" providerId="AD" clId="Web-{4E1F5C53-A464-C3D0-3D8F-489C0EB1EF6D}" dt="2023-03-28T19:37:27.966" v="1"/>
        <pc:sldMkLst>
          <pc:docMk/>
          <pc:sldMk cId="530961523" sldId="416"/>
        </pc:sldMkLst>
      </pc:sldChg>
      <pc:sldChg chg="addSp delSp modSp new">
        <pc:chgData name="Bayartsengel, Misheel [US-MN]" userId="S::bayartsem@leidos.com::1ed76184-01b1-45d2-9a38-233c4cdd2895" providerId="AD" clId="Web-{4E1F5C53-A464-C3D0-3D8F-489C0EB1EF6D}" dt="2023-03-28T19:42:39.047" v="69" actId="1076"/>
        <pc:sldMkLst>
          <pc:docMk/>
          <pc:sldMk cId="1449376409" sldId="416"/>
        </pc:sldMkLst>
        <pc:spChg chg="del">
          <ac:chgData name="Bayartsengel, Misheel [US-MN]" userId="S::bayartsem@leidos.com::1ed76184-01b1-45d2-9a38-233c4cdd2895" providerId="AD" clId="Web-{4E1F5C53-A464-C3D0-3D8F-489C0EB1EF6D}" dt="2023-03-28T19:39:41.389" v="13"/>
          <ac:spMkLst>
            <pc:docMk/>
            <pc:sldMk cId="1449376409" sldId="416"/>
            <ac:spMk id="2" creationId="{27B420FA-90DF-04C2-FAEB-BFF49CDD3D84}"/>
          </ac:spMkLst>
        </pc:spChg>
        <pc:spChg chg="mod">
          <ac:chgData name="Bayartsengel, Misheel [US-MN]" userId="S::bayartsem@leidos.com::1ed76184-01b1-45d2-9a38-233c4cdd2895" providerId="AD" clId="Web-{4E1F5C53-A464-C3D0-3D8F-489C0EB1EF6D}" dt="2023-03-28T19:39:04.561" v="12" actId="20577"/>
          <ac:spMkLst>
            <pc:docMk/>
            <pc:sldMk cId="1449376409" sldId="416"/>
            <ac:spMk id="3" creationId="{78251E89-3F4E-E658-6093-D36185A725D8}"/>
          </ac:spMkLst>
        </pc:spChg>
        <pc:picChg chg="add mod ord">
          <ac:chgData name="Bayartsengel, Misheel [US-MN]" userId="S::bayartsem@leidos.com::1ed76184-01b1-45d2-9a38-233c4cdd2895" providerId="AD" clId="Web-{4E1F5C53-A464-C3D0-3D8F-489C0EB1EF6D}" dt="2023-03-28T19:41:47" v="49" actId="1076"/>
          <ac:picMkLst>
            <pc:docMk/>
            <pc:sldMk cId="1449376409" sldId="416"/>
            <ac:picMk id="4" creationId="{770BF970-07AF-9C82-9414-F716B4C00385}"/>
          </ac:picMkLst>
        </pc:picChg>
        <pc:picChg chg="add del mod">
          <ac:chgData name="Bayartsengel, Misheel [US-MN]" userId="S::bayartsem@leidos.com::1ed76184-01b1-45d2-9a38-233c4cdd2895" providerId="AD" clId="Web-{4E1F5C53-A464-C3D0-3D8F-489C0EB1EF6D}" dt="2023-03-28T19:40:42.983" v="26"/>
          <ac:picMkLst>
            <pc:docMk/>
            <pc:sldMk cId="1449376409" sldId="416"/>
            <ac:picMk id="5" creationId="{7E3C8B58-19E2-16EF-CCE9-22561348FB07}"/>
          </ac:picMkLst>
        </pc:picChg>
        <pc:picChg chg="add del mod">
          <ac:chgData name="Bayartsengel, Misheel [US-MN]" userId="S::bayartsem@leidos.com::1ed76184-01b1-45d2-9a38-233c4cdd2895" providerId="AD" clId="Web-{4E1F5C53-A464-C3D0-3D8F-489C0EB1EF6D}" dt="2023-03-28T19:40:46.296" v="30"/>
          <ac:picMkLst>
            <pc:docMk/>
            <pc:sldMk cId="1449376409" sldId="416"/>
            <ac:picMk id="6" creationId="{628ACB2B-D8B7-BD6E-C43B-EF4996BFFDF0}"/>
          </ac:picMkLst>
        </pc:picChg>
        <pc:picChg chg="add mod">
          <ac:chgData name="Bayartsengel, Misheel [US-MN]" userId="S::bayartsem@leidos.com::1ed76184-01b1-45d2-9a38-233c4cdd2895" providerId="AD" clId="Web-{4E1F5C53-A464-C3D0-3D8F-489C0EB1EF6D}" dt="2023-03-28T19:42:39.047" v="69" actId="1076"/>
          <ac:picMkLst>
            <pc:docMk/>
            <pc:sldMk cId="1449376409" sldId="416"/>
            <ac:picMk id="7" creationId="{C0AEFDE0-AAB6-7F94-2907-B583BF290C86}"/>
          </ac:picMkLst>
        </pc:picChg>
        <pc:picChg chg="add del mod">
          <ac:chgData name="Bayartsengel, Misheel [US-MN]" userId="S::bayartsem@leidos.com::1ed76184-01b1-45d2-9a38-233c4cdd2895" providerId="AD" clId="Web-{4E1F5C53-A464-C3D0-3D8F-489C0EB1EF6D}" dt="2023-03-28T19:40:41.890" v="24"/>
          <ac:picMkLst>
            <pc:docMk/>
            <pc:sldMk cId="1449376409" sldId="416"/>
            <ac:picMk id="8" creationId="{9FA6668C-369E-1A82-2272-5A43CD4A3458}"/>
          </ac:picMkLst>
        </pc:picChg>
        <pc:picChg chg="add del mod">
          <ac:chgData name="Bayartsengel, Misheel [US-MN]" userId="S::bayartsem@leidos.com::1ed76184-01b1-45d2-9a38-233c4cdd2895" providerId="AD" clId="Web-{4E1F5C53-A464-C3D0-3D8F-489C0EB1EF6D}" dt="2023-03-28T19:40:42.874" v="25"/>
          <ac:picMkLst>
            <pc:docMk/>
            <pc:sldMk cId="1449376409" sldId="416"/>
            <ac:picMk id="9" creationId="{2DD5EF75-CAF9-80FC-0D6A-14CF5787A6AD}"/>
          </ac:picMkLst>
        </pc:picChg>
        <pc:picChg chg="add mod">
          <ac:chgData name="Bayartsengel, Misheel [US-MN]" userId="S::bayartsem@leidos.com::1ed76184-01b1-45d2-9a38-233c4cdd2895" providerId="AD" clId="Web-{4E1F5C53-A464-C3D0-3D8F-489C0EB1EF6D}" dt="2023-03-28T19:42:29.609" v="66" actId="14100"/>
          <ac:picMkLst>
            <pc:docMk/>
            <pc:sldMk cId="1449376409" sldId="416"/>
            <ac:picMk id="10" creationId="{5BEB1FCD-7437-F94D-7EB9-475DC8353FED}"/>
          </ac:picMkLst>
        </pc:picChg>
      </pc:sldChg>
    </pc:docChg>
  </pc:docChgLst>
  <pc:docChgLst>
    <pc:chgData name="Slattery, Ethan J. [US-US]" userId="a2649d3a-e59f-4811-ac01-c2dfd59bee34" providerId="ADAL" clId="{47A916D9-EFBB-45CD-8244-DAFBC411AD24}"/>
    <pc:docChg chg="custSel addSld delSld modSld sldOrd">
      <pc:chgData name="Slattery, Ethan J. [US-US]" userId="a2649d3a-e59f-4811-ac01-c2dfd59bee34" providerId="ADAL" clId="{47A916D9-EFBB-45CD-8244-DAFBC411AD24}" dt="2023-04-19T01:21:37.840" v="90"/>
      <pc:docMkLst>
        <pc:docMk/>
      </pc:docMkLst>
      <pc:sldChg chg="modSp mod">
        <pc:chgData name="Slattery, Ethan J. [US-US]" userId="a2649d3a-e59f-4811-ac01-c2dfd59bee34" providerId="ADAL" clId="{47A916D9-EFBB-45CD-8244-DAFBC411AD24}" dt="2023-04-18T12:55:35.330" v="5" actId="20577"/>
        <pc:sldMkLst>
          <pc:docMk/>
          <pc:sldMk cId="2287910318" sldId="356"/>
        </pc:sldMkLst>
        <pc:spChg chg="mod">
          <ac:chgData name="Slattery, Ethan J. [US-US]" userId="a2649d3a-e59f-4811-ac01-c2dfd59bee34" providerId="ADAL" clId="{47A916D9-EFBB-45CD-8244-DAFBC411AD24}" dt="2023-04-18T12:55:35.330" v="5" actId="20577"/>
          <ac:spMkLst>
            <pc:docMk/>
            <pc:sldMk cId="2287910318" sldId="356"/>
            <ac:spMk id="2" creationId="{00000000-0000-0000-0000-000000000000}"/>
          </ac:spMkLst>
        </pc:spChg>
        <pc:spChg chg="mod">
          <ac:chgData name="Slattery, Ethan J. [US-US]" userId="a2649d3a-e59f-4811-ac01-c2dfd59bee34" providerId="ADAL" clId="{47A916D9-EFBB-45CD-8244-DAFBC411AD24}" dt="2023-04-18T12:55:31.966" v="3" actId="20577"/>
          <ac:spMkLst>
            <pc:docMk/>
            <pc:sldMk cId="2287910318" sldId="356"/>
            <ac:spMk id="12" creationId="{00000000-0000-0000-0000-000000000000}"/>
          </ac:spMkLst>
        </pc:spChg>
      </pc:sldChg>
      <pc:sldChg chg="add del modNotesTx">
        <pc:chgData name="Slattery, Ethan J. [US-US]" userId="a2649d3a-e59f-4811-ac01-c2dfd59bee34" providerId="ADAL" clId="{47A916D9-EFBB-45CD-8244-DAFBC411AD24}" dt="2023-04-19T01:20:29.001" v="73" actId="20577"/>
        <pc:sldMkLst>
          <pc:docMk/>
          <pc:sldMk cId="3005308511" sldId="387"/>
        </pc:sldMkLst>
      </pc:sldChg>
      <pc:sldChg chg="add del ord modNotesTx">
        <pc:chgData name="Slattery, Ethan J. [US-US]" userId="a2649d3a-e59f-4811-ac01-c2dfd59bee34" providerId="ADAL" clId="{47A916D9-EFBB-45CD-8244-DAFBC411AD24}" dt="2023-04-19T01:21:37.840" v="90"/>
        <pc:sldMkLst>
          <pc:docMk/>
          <pc:sldMk cId="341651764" sldId="388"/>
        </pc:sldMkLst>
      </pc:sldChg>
      <pc:sldChg chg="del">
        <pc:chgData name="Slattery, Ethan J. [US-US]" userId="a2649d3a-e59f-4811-ac01-c2dfd59bee34" providerId="ADAL" clId="{47A916D9-EFBB-45CD-8244-DAFBC411AD24}" dt="2023-04-18T12:55:51.374" v="9" actId="47"/>
        <pc:sldMkLst>
          <pc:docMk/>
          <pc:sldMk cId="1460772697" sldId="389"/>
        </pc:sldMkLst>
      </pc:sldChg>
      <pc:sldChg chg="add del modNotesTx">
        <pc:chgData name="Slattery, Ethan J. [US-US]" userId="a2649d3a-e59f-4811-ac01-c2dfd59bee34" providerId="ADAL" clId="{47A916D9-EFBB-45CD-8244-DAFBC411AD24}" dt="2023-04-19T01:19:49.350" v="58" actId="20577"/>
        <pc:sldMkLst>
          <pc:docMk/>
          <pc:sldMk cId="1091572211" sldId="394"/>
        </pc:sldMkLst>
      </pc:sldChg>
      <pc:sldChg chg="del">
        <pc:chgData name="Slattery, Ethan J. [US-US]" userId="a2649d3a-e59f-4811-ac01-c2dfd59bee34" providerId="ADAL" clId="{47A916D9-EFBB-45CD-8244-DAFBC411AD24}" dt="2023-04-18T12:55:47.372" v="8" actId="47"/>
        <pc:sldMkLst>
          <pc:docMk/>
          <pc:sldMk cId="1270102827" sldId="395"/>
        </pc:sldMkLst>
      </pc:sldChg>
      <pc:sldChg chg="add del modNotesTx">
        <pc:chgData name="Slattery, Ethan J. [US-US]" userId="a2649d3a-e59f-4811-ac01-c2dfd59bee34" providerId="ADAL" clId="{47A916D9-EFBB-45CD-8244-DAFBC411AD24}" dt="2023-04-19T01:19:57.607" v="68" actId="20577"/>
        <pc:sldMkLst>
          <pc:docMk/>
          <pc:sldMk cId="2095258338" sldId="395"/>
        </pc:sldMkLst>
      </pc:sldChg>
      <pc:sldChg chg="add del modNotesTx">
        <pc:chgData name="Slattery, Ethan J. [US-US]" userId="a2649d3a-e59f-4811-ac01-c2dfd59bee34" providerId="ADAL" clId="{47A916D9-EFBB-45CD-8244-DAFBC411AD24}" dt="2023-04-19T01:19:53.560" v="63" actId="20577"/>
        <pc:sldMkLst>
          <pc:docMk/>
          <pc:sldMk cId="2564052424" sldId="396"/>
        </pc:sldMkLst>
      </pc:sldChg>
      <pc:sldChg chg="del">
        <pc:chgData name="Slattery, Ethan J. [US-US]" userId="a2649d3a-e59f-4811-ac01-c2dfd59bee34" providerId="ADAL" clId="{47A916D9-EFBB-45CD-8244-DAFBC411AD24}" dt="2023-04-18T12:55:47.372" v="8" actId="47"/>
        <pc:sldMkLst>
          <pc:docMk/>
          <pc:sldMk cId="3692618524" sldId="396"/>
        </pc:sldMkLst>
      </pc:sldChg>
      <pc:sldChg chg="addSp delSp modSp mod ord">
        <pc:chgData name="Slattery, Ethan J. [US-US]" userId="a2649d3a-e59f-4811-ac01-c2dfd59bee34" providerId="ADAL" clId="{47A916D9-EFBB-45CD-8244-DAFBC411AD24}" dt="2023-04-19T01:17:26.720" v="41" actId="1076"/>
        <pc:sldMkLst>
          <pc:docMk/>
          <pc:sldMk cId="2024517013" sldId="412"/>
        </pc:sldMkLst>
        <pc:spChg chg="mod">
          <ac:chgData name="Slattery, Ethan J. [US-US]" userId="a2649d3a-e59f-4811-ac01-c2dfd59bee34" providerId="ADAL" clId="{47A916D9-EFBB-45CD-8244-DAFBC411AD24}" dt="2023-04-19T01:16:19.397" v="36" actId="20577"/>
          <ac:spMkLst>
            <pc:docMk/>
            <pc:sldMk cId="2024517013" sldId="412"/>
            <ac:spMk id="5" creationId="{00000000-0000-0000-0000-000000000000}"/>
          </ac:spMkLst>
        </pc:spChg>
        <pc:picChg chg="add mod">
          <ac:chgData name="Slattery, Ethan J. [US-US]" userId="a2649d3a-e59f-4811-ac01-c2dfd59bee34" providerId="ADAL" clId="{47A916D9-EFBB-45CD-8244-DAFBC411AD24}" dt="2023-04-19T01:17:26.720" v="41" actId="1076"/>
          <ac:picMkLst>
            <pc:docMk/>
            <pc:sldMk cId="2024517013" sldId="412"/>
            <ac:picMk id="6" creationId="{60C0CC61-7353-B078-4DAC-F7A3CC4C19C0}"/>
          </ac:picMkLst>
        </pc:picChg>
        <pc:picChg chg="del">
          <ac:chgData name="Slattery, Ethan J. [US-US]" userId="a2649d3a-e59f-4811-ac01-c2dfd59bee34" providerId="ADAL" clId="{47A916D9-EFBB-45CD-8244-DAFBC411AD24}" dt="2023-04-18T14:05:30.134" v="10" actId="478"/>
          <ac:picMkLst>
            <pc:docMk/>
            <pc:sldMk cId="2024517013" sldId="412"/>
            <ac:picMk id="6" creationId="{F8FFCB23-EEC0-6034-67C2-234EF527604E}"/>
          </ac:picMkLst>
        </pc:picChg>
        <pc:picChg chg="add del mod">
          <ac:chgData name="Slattery, Ethan J. [US-US]" userId="a2649d3a-e59f-4811-ac01-c2dfd59bee34" providerId="ADAL" clId="{47A916D9-EFBB-45CD-8244-DAFBC411AD24}" dt="2023-04-19T01:16:53.475" v="37" actId="478"/>
          <ac:picMkLst>
            <pc:docMk/>
            <pc:sldMk cId="2024517013" sldId="412"/>
            <ac:picMk id="7" creationId="{36B34D82-13BE-B29A-0070-A785AB1CC2B2}"/>
          </ac:picMkLst>
        </pc:picChg>
      </pc:sldChg>
      <pc:sldChg chg="add modNotesTx">
        <pc:chgData name="Slattery, Ethan J. [US-US]" userId="a2649d3a-e59f-4811-ac01-c2dfd59bee34" providerId="ADAL" clId="{47A916D9-EFBB-45CD-8244-DAFBC411AD24}" dt="2023-04-19T01:21:02.761" v="88" actId="20577"/>
        <pc:sldMkLst>
          <pc:docMk/>
          <pc:sldMk cId="951929366" sldId="415"/>
        </pc:sldMkLst>
      </pc:sldChg>
      <pc:sldChg chg="del">
        <pc:chgData name="Slattery, Ethan J. [US-US]" userId="a2649d3a-e59f-4811-ac01-c2dfd59bee34" providerId="ADAL" clId="{47A916D9-EFBB-45CD-8244-DAFBC411AD24}" dt="2023-04-18T12:55:47.372" v="8" actId="47"/>
        <pc:sldMkLst>
          <pc:docMk/>
          <pc:sldMk cId="1449376409" sldId="416"/>
        </pc:sldMkLst>
      </pc:sldChg>
      <pc:sldChg chg="del">
        <pc:chgData name="Slattery, Ethan J. [US-US]" userId="a2649d3a-e59f-4811-ac01-c2dfd59bee34" providerId="ADAL" clId="{47A916D9-EFBB-45CD-8244-DAFBC411AD24}" dt="2023-04-18T12:55:47.372" v="8" actId="47"/>
        <pc:sldMkLst>
          <pc:docMk/>
          <pc:sldMk cId="657245587" sldId="417"/>
        </pc:sldMkLst>
      </pc:sldChg>
      <pc:sldChg chg="del">
        <pc:chgData name="Slattery, Ethan J. [US-US]" userId="a2649d3a-e59f-4811-ac01-c2dfd59bee34" providerId="ADAL" clId="{47A916D9-EFBB-45CD-8244-DAFBC411AD24}" dt="2023-04-18T12:55:41.784" v="7" actId="47"/>
        <pc:sldMkLst>
          <pc:docMk/>
          <pc:sldMk cId="236319234" sldId="418"/>
        </pc:sldMkLst>
      </pc:sldChg>
      <pc:sldChg chg="del">
        <pc:chgData name="Slattery, Ethan J. [US-US]" userId="a2649d3a-e59f-4811-ac01-c2dfd59bee34" providerId="ADAL" clId="{47A916D9-EFBB-45CD-8244-DAFBC411AD24}" dt="2023-04-18T12:55:41.784" v="7" actId="47"/>
        <pc:sldMkLst>
          <pc:docMk/>
          <pc:sldMk cId="462709160" sldId="419"/>
        </pc:sldMkLst>
      </pc:sldChg>
      <pc:sldChg chg="del">
        <pc:chgData name="Slattery, Ethan J. [US-US]" userId="a2649d3a-e59f-4811-ac01-c2dfd59bee34" providerId="ADAL" clId="{47A916D9-EFBB-45CD-8244-DAFBC411AD24}" dt="2023-04-18T12:55:41.784" v="7" actId="47"/>
        <pc:sldMkLst>
          <pc:docMk/>
          <pc:sldMk cId="1726805860" sldId="420"/>
        </pc:sldMkLst>
      </pc:sldChg>
      <pc:sldChg chg="del">
        <pc:chgData name="Slattery, Ethan J. [US-US]" userId="a2649d3a-e59f-4811-ac01-c2dfd59bee34" providerId="ADAL" clId="{47A916D9-EFBB-45CD-8244-DAFBC411AD24}" dt="2023-04-18T12:55:47.372" v="8" actId="47"/>
        <pc:sldMkLst>
          <pc:docMk/>
          <pc:sldMk cId="751754495" sldId="421"/>
        </pc:sldMkLst>
      </pc:sldChg>
      <pc:sldChg chg="del">
        <pc:chgData name="Slattery, Ethan J. [US-US]" userId="a2649d3a-e59f-4811-ac01-c2dfd59bee34" providerId="ADAL" clId="{47A916D9-EFBB-45CD-8244-DAFBC411AD24}" dt="2023-04-18T12:55:47.372" v="8" actId="47"/>
        <pc:sldMkLst>
          <pc:docMk/>
          <pc:sldMk cId="350984202" sldId="423"/>
        </pc:sldMkLst>
      </pc:sldChg>
      <pc:sldChg chg="add modNotesTx">
        <pc:chgData name="Slattery, Ethan J. [US-US]" userId="a2649d3a-e59f-4811-ac01-c2dfd59bee34" providerId="ADAL" clId="{47A916D9-EFBB-45CD-8244-DAFBC411AD24}" dt="2023-04-19T01:18:31.122" v="43"/>
        <pc:sldMkLst>
          <pc:docMk/>
          <pc:sldMk cId="53532985" sldId="424"/>
        </pc:sldMkLst>
      </pc:sldChg>
      <pc:sldChg chg="add modNotesTx">
        <pc:chgData name="Slattery, Ethan J. [US-US]" userId="a2649d3a-e59f-4811-ac01-c2dfd59bee34" providerId="ADAL" clId="{47A916D9-EFBB-45CD-8244-DAFBC411AD24}" dt="2023-04-19T01:18:34.063" v="44"/>
        <pc:sldMkLst>
          <pc:docMk/>
          <pc:sldMk cId="4110272934" sldId="425"/>
        </pc:sldMkLst>
      </pc:sldChg>
      <pc:sldChg chg="add modNotesTx">
        <pc:chgData name="Slattery, Ethan J. [US-US]" userId="a2649d3a-e59f-4811-ac01-c2dfd59bee34" providerId="ADAL" clId="{47A916D9-EFBB-45CD-8244-DAFBC411AD24}" dt="2023-04-19T01:18:36.553" v="45"/>
        <pc:sldMkLst>
          <pc:docMk/>
          <pc:sldMk cId="582514292" sldId="426"/>
        </pc:sldMkLst>
      </pc:sldChg>
      <pc:sldChg chg="add modNotesTx">
        <pc:chgData name="Slattery, Ethan J. [US-US]" userId="a2649d3a-e59f-4811-ac01-c2dfd59bee34" providerId="ADAL" clId="{47A916D9-EFBB-45CD-8244-DAFBC411AD24}" dt="2023-04-19T01:18:38.456" v="46"/>
        <pc:sldMkLst>
          <pc:docMk/>
          <pc:sldMk cId="2738788213" sldId="427"/>
        </pc:sldMkLst>
      </pc:sldChg>
      <pc:sldChg chg="add modNotesTx">
        <pc:chgData name="Slattery, Ethan J. [US-US]" userId="a2649d3a-e59f-4811-ac01-c2dfd59bee34" providerId="ADAL" clId="{47A916D9-EFBB-45CD-8244-DAFBC411AD24}" dt="2023-04-19T01:20:59.471" v="83" actId="20577"/>
        <pc:sldMkLst>
          <pc:docMk/>
          <pc:sldMk cId="665390893" sldId="428"/>
        </pc:sldMkLst>
      </pc:sldChg>
      <pc:sldChg chg="add del">
        <pc:chgData name="Slattery, Ethan J. [US-US]" userId="a2649d3a-e59f-4811-ac01-c2dfd59bee34" providerId="ADAL" clId="{47A916D9-EFBB-45CD-8244-DAFBC411AD24}" dt="2023-04-19T01:19:44.620" v="53" actId="47"/>
        <pc:sldMkLst>
          <pc:docMk/>
          <pc:sldMk cId="3816919300" sldId="428"/>
        </pc:sldMkLst>
      </pc:sldChg>
      <pc:sldMasterChg chg="delSldLayout">
        <pc:chgData name="Slattery, Ethan J. [US-US]" userId="a2649d3a-e59f-4811-ac01-c2dfd59bee34" providerId="ADAL" clId="{47A916D9-EFBB-45CD-8244-DAFBC411AD24}" dt="2023-04-18T12:55:41.784" v="7" actId="47"/>
        <pc:sldMasterMkLst>
          <pc:docMk/>
          <pc:sldMasterMk cId="1495228932" sldId="2147487671"/>
        </pc:sldMasterMkLst>
        <pc:sldLayoutChg chg="del">
          <pc:chgData name="Slattery, Ethan J. [US-US]" userId="a2649d3a-e59f-4811-ac01-c2dfd59bee34" providerId="ADAL" clId="{47A916D9-EFBB-45CD-8244-DAFBC411AD24}" dt="2023-04-18T12:55:41.784" v="7" actId="47"/>
          <pc:sldLayoutMkLst>
            <pc:docMk/>
            <pc:sldMasterMk cId="1495228932" sldId="2147487671"/>
            <pc:sldLayoutMk cId="3749503813" sldId="2147487668"/>
          </pc:sldLayoutMkLst>
        </pc:sldLayoutChg>
      </pc:sldMasterChg>
    </pc:docChg>
  </pc:docChgLst>
  <pc:docChgLst>
    <pc:chgData name="Colin Nangle" userId="1bd8dc76-58fe-4351-b1f0-6638528f3a08" providerId="ADAL" clId="{79AB447C-8833-4D8A-B32A-C03AF35F1864}"/>
    <pc:docChg chg="undo custSel addSld delSld modSld sldOrd">
      <pc:chgData name="Colin Nangle" userId="1bd8dc76-58fe-4351-b1f0-6638528f3a08" providerId="ADAL" clId="{79AB447C-8833-4D8A-B32A-C03AF35F1864}" dt="2023-04-19T12:06:38.192" v="8" actId="20577"/>
      <pc:docMkLst>
        <pc:docMk/>
      </pc:docMkLst>
      <pc:sldChg chg="modSp add mod ord">
        <pc:chgData name="Colin Nangle" userId="1bd8dc76-58fe-4351-b1f0-6638528f3a08" providerId="ADAL" clId="{79AB447C-8833-4D8A-B32A-C03AF35F1864}" dt="2023-04-19T12:06:38.192" v="8" actId="20577"/>
        <pc:sldMkLst>
          <pc:docMk/>
          <pc:sldMk cId="235700000" sldId="429"/>
        </pc:sldMkLst>
        <pc:spChg chg="mod">
          <ac:chgData name="Colin Nangle" userId="1bd8dc76-58fe-4351-b1f0-6638528f3a08" providerId="ADAL" clId="{79AB447C-8833-4D8A-B32A-C03AF35F1864}" dt="2023-04-19T12:06:38.192" v="8" actId="20577"/>
          <ac:spMkLst>
            <pc:docMk/>
            <pc:sldMk cId="235700000" sldId="429"/>
            <ac:spMk id="2" creationId="{00000000-0000-0000-0000-000000000000}"/>
          </ac:spMkLst>
        </pc:spChg>
      </pc:sldChg>
      <pc:sldChg chg="modSp add del mod">
        <pc:chgData name="Colin Nangle" userId="1bd8dc76-58fe-4351-b1f0-6638528f3a08" providerId="ADAL" clId="{79AB447C-8833-4D8A-B32A-C03AF35F1864}" dt="2023-04-19T12:06:21.215" v="3"/>
        <pc:sldMkLst>
          <pc:docMk/>
          <pc:sldMk cId="1961469987" sldId="429"/>
        </pc:sldMkLst>
        <pc:spChg chg="mod">
          <ac:chgData name="Colin Nangle" userId="1bd8dc76-58fe-4351-b1f0-6638528f3a08" providerId="ADAL" clId="{79AB447C-8833-4D8A-B32A-C03AF35F1864}" dt="2023-04-19T12:06:20.402" v="2" actId="113"/>
          <ac:spMkLst>
            <pc:docMk/>
            <pc:sldMk cId="1961469987" sldId="429"/>
            <ac:spMk id="2" creationId="{00000000-0000-0000-0000-000000000000}"/>
          </ac:spMkLst>
        </pc:spChg>
      </pc:sldChg>
    </pc:docChg>
  </pc:docChgLst>
  <pc:docChgLst>
    <pc:chgData name="Zhitong Huang" userId="6df5daee-a20b-4bd9-ae5a-cec8c90a2dd2" providerId="ADAL" clId="{37020602-9D43-4A3C-8B76-21CCD2D1CC0B}"/>
    <pc:docChg chg="undo custSel modSld">
      <pc:chgData name="Zhitong Huang" userId="6df5daee-a20b-4bd9-ae5a-cec8c90a2dd2" providerId="ADAL" clId="{37020602-9D43-4A3C-8B76-21CCD2D1CC0B}" dt="2023-05-10T04:07:35.903" v="724" actId="27636"/>
      <pc:docMkLst>
        <pc:docMk/>
      </pc:docMkLst>
      <pc:sldChg chg="modSp mod">
        <pc:chgData name="Zhitong Huang" userId="6df5daee-a20b-4bd9-ae5a-cec8c90a2dd2" providerId="ADAL" clId="{37020602-9D43-4A3C-8B76-21CCD2D1CC0B}" dt="2023-05-10T04:07:35.903" v="724" actId="27636"/>
        <pc:sldMkLst>
          <pc:docMk/>
          <pc:sldMk cId="1720927043" sldId="442"/>
        </pc:sldMkLst>
        <pc:spChg chg="mod">
          <ac:chgData name="Zhitong Huang" userId="6df5daee-a20b-4bd9-ae5a-cec8c90a2dd2" providerId="ADAL" clId="{37020602-9D43-4A3C-8B76-21CCD2D1CC0B}" dt="2023-05-10T03:55:05.324" v="14" actId="108"/>
          <ac:spMkLst>
            <pc:docMk/>
            <pc:sldMk cId="1720927043" sldId="442"/>
            <ac:spMk id="2" creationId="{E9B26C99-A1AF-707E-0871-E345FED388AD}"/>
          </ac:spMkLst>
        </pc:spChg>
        <pc:spChg chg="mod">
          <ac:chgData name="Zhitong Huang" userId="6df5daee-a20b-4bd9-ae5a-cec8c90a2dd2" providerId="ADAL" clId="{37020602-9D43-4A3C-8B76-21CCD2D1CC0B}" dt="2023-05-10T04:07:35.903" v="724" actId="27636"/>
          <ac:spMkLst>
            <pc:docMk/>
            <pc:sldMk cId="1720927043" sldId="442"/>
            <ac:spMk id="3" creationId="{258F0422-E92B-4C78-667F-2A36D9DBE5D4}"/>
          </ac:spMkLst>
        </pc:spChg>
      </pc:sldChg>
    </pc:docChg>
  </pc:docChgLst>
  <pc:docChgLst>
    <pc:chgData name="Slattery, Ethan J. [US-US]" userId="a2649d3a-e59f-4811-ac01-c2dfd59bee34" providerId="ADAL" clId="{DC62C346-121C-44FC-997F-F8E30E6253DC}"/>
    <pc:docChg chg="undo custSel addSld delSld modSld sldOrd">
      <pc:chgData name="Slattery, Ethan J. [US-US]" userId="a2649d3a-e59f-4811-ac01-c2dfd59bee34" providerId="ADAL" clId="{DC62C346-121C-44FC-997F-F8E30E6253DC}" dt="2023-03-08T13:33:58.091" v="296" actId="6549"/>
      <pc:docMkLst>
        <pc:docMk/>
      </pc:docMkLst>
      <pc:sldChg chg="add modNotesTx">
        <pc:chgData name="Slattery, Ethan J. [US-US]" userId="a2649d3a-e59f-4811-ac01-c2dfd59bee34" providerId="ADAL" clId="{DC62C346-121C-44FC-997F-F8E30E6253DC}" dt="2023-03-08T01:05:09.825" v="179" actId="20577"/>
        <pc:sldMkLst>
          <pc:docMk/>
          <pc:sldMk cId="2824305580" sldId="354"/>
        </pc:sldMkLst>
      </pc:sldChg>
      <pc:sldChg chg="modSp mod">
        <pc:chgData name="Slattery, Ethan J. [US-US]" userId="a2649d3a-e59f-4811-ac01-c2dfd59bee34" providerId="ADAL" clId="{DC62C346-121C-44FC-997F-F8E30E6253DC}" dt="2023-03-08T01:16:54.355" v="257" actId="20577"/>
        <pc:sldMkLst>
          <pc:docMk/>
          <pc:sldMk cId="2287910318" sldId="356"/>
        </pc:sldMkLst>
        <pc:spChg chg="mod">
          <ac:chgData name="Slattery, Ethan J. [US-US]" userId="a2649d3a-e59f-4811-ac01-c2dfd59bee34" providerId="ADAL" clId="{DC62C346-121C-44FC-997F-F8E30E6253DC}" dt="2023-03-08T01:12:29.854" v="252" actId="6549"/>
          <ac:spMkLst>
            <pc:docMk/>
            <pc:sldMk cId="2287910318" sldId="356"/>
            <ac:spMk id="5" creationId="{00000000-0000-0000-0000-000000000000}"/>
          </ac:spMkLst>
        </pc:spChg>
        <pc:spChg chg="mod">
          <ac:chgData name="Slattery, Ethan J. [US-US]" userId="a2649d3a-e59f-4811-ac01-c2dfd59bee34" providerId="ADAL" clId="{DC62C346-121C-44FC-997F-F8E30E6253DC}" dt="2023-03-08T01:16:54.355" v="257" actId="20577"/>
          <ac:spMkLst>
            <pc:docMk/>
            <pc:sldMk cId="2287910318" sldId="356"/>
            <ac:spMk id="12" creationId="{00000000-0000-0000-0000-000000000000}"/>
          </ac:spMkLst>
        </pc:spChg>
      </pc:sldChg>
      <pc:sldChg chg="add modNotesTx">
        <pc:chgData name="Slattery, Ethan J. [US-US]" userId="a2649d3a-e59f-4811-ac01-c2dfd59bee34" providerId="ADAL" clId="{DC62C346-121C-44FC-997F-F8E30E6253DC}" dt="2023-03-08T01:05:05.586" v="175" actId="20577"/>
        <pc:sldMkLst>
          <pc:docMk/>
          <pc:sldMk cId="3005308511" sldId="387"/>
        </pc:sldMkLst>
      </pc:sldChg>
      <pc:sldChg chg="add modNotesTx">
        <pc:chgData name="Slattery, Ethan J. [US-US]" userId="a2649d3a-e59f-4811-ac01-c2dfd59bee34" providerId="ADAL" clId="{DC62C346-121C-44FC-997F-F8E30E6253DC}" dt="2023-03-08T13:30:06.363" v="274" actId="20577"/>
        <pc:sldMkLst>
          <pc:docMk/>
          <pc:sldMk cId="341651764" sldId="388"/>
        </pc:sldMkLst>
      </pc:sldChg>
      <pc:sldChg chg="add del">
        <pc:chgData name="Slattery, Ethan J. [US-US]" userId="a2649d3a-e59f-4811-ac01-c2dfd59bee34" providerId="ADAL" clId="{DC62C346-121C-44FC-997F-F8E30E6253DC}" dt="2023-03-08T01:05:54.408" v="214" actId="47"/>
        <pc:sldMkLst>
          <pc:docMk/>
          <pc:sldMk cId="1460772697" sldId="389"/>
        </pc:sldMkLst>
      </pc:sldChg>
      <pc:sldChg chg="add del">
        <pc:chgData name="Slattery, Ethan J. [US-US]" userId="a2649d3a-e59f-4811-ac01-c2dfd59bee34" providerId="ADAL" clId="{DC62C346-121C-44FC-997F-F8E30E6253DC}" dt="2023-03-08T01:05:54.408" v="214" actId="47"/>
        <pc:sldMkLst>
          <pc:docMk/>
          <pc:sldMk cId="1493827030" sldId="390"/>
        </pc:sldMkLst>
      </pc:sldChg>
      <pc:sldChg chg="add modNotesTx">
        <pc:chgData name="Slattery, Ethan J. [US-US]" userId="a2649d3a-e59f-4811-ac01-c2dfd59bee34" providerId="ADAL" clId="{DC62C346-121C-44FC-997F-F8E30E6253DC}" dt="2023-03-08T01:04:10.073" v="156" actId="20577"/>
        <pc:sldMkLst>
          <pc:docMk/>
          <pc:sldMk cId="1091572211" sldId="394"/>
        </pc:sldMkLst>
      </pc:sldChg>
      <pc:sldChg chg="add modNotesTx">
        <pc:chgData name="Slattery, Ethan J. [US-US]" userId="a2649d3a-e59f-4811-ac01-c2dfd59bee34" providerId="ADAL" clId="{DC62C346-121C-44FC-997F-F8E30E6253DC}" dt="2023-03-08T01:04:02.426" v="141" actId="20577"/>
        <pc:sldMkLst>
          <pc:docMk/>
          <pc:sldMk cId="2593202529" sldId="395"/>
        </pc:sldMkLst>
      </pc:sldChg>
      <pc:sldChg chg="add modNotesTx">
        <pc:chgData name="Slattery, Ethan J. [US-US]" userId="a2649d3a-e59f-4811-ac01-c2dfd59bee34" providerId="ADAL" clId="{DC62C346-121C-44FC-997F-F8E30E6253DC}" dt="2023-03-08T01:06:32.538" v="241" actId="20577"/>
        <pc:sldMkLst>
          <pc:docMk/>
          <pc:sldMk cId="1753896323" sldId="398"/>
        </pc:sldMkLst>
      </pc:sldChg>
      <pc:sldChg chg="add modNotesTx">
        <pc:chgData name="Slattery, Ethan J. [US-US]" userId="a2649d3a-e59f-4811-ac01-c2dfd59bee34" providerId="ADAL" clId="{DC62C346-121C-44FC-997F-F8E30E6253DC}" dt="2023-03-08T01:06:29.921" v="236" actId="20577"/>
        <pc:sldMkLst>
          <pc:docMk/>
          <pc:sldMk cId="4087386527" sldId="399"/>
        </pc:sldMkLst>
      </pc:sldChg>
      <pc:sldChg chg="addSp delSp modSp mod">
        <pc:chgData name="Slattery, Ethan J. [US-US]" userId="a2649d3a-e59f-4811-ac01-c2dfd59bee34" providerId="ADAL" clId="{DC62C346-121C-44FC-997F-F8E30E6253DC}" dt="2023-03-08T00:52:05.027" v="31" actId="20577"/>
        <pc:sldMkLst>
          <pc:docMk/>
          <pc:sldMk cId="2024517013" sldId="412"/>
        </pc:sldMkLst>
        <pc:spChg chg="mod">
          <ac:chgData name="Slattery, Ethan J. [US-US]" userId="a2649d3a-e59f-4811-ac01-c2dfd59bee34" providerId="ADAL" clId="{DC62C346-121C-44FC-997F-F8E30E6253DC}" dt="2023-03-08T00:52:05.027" v="31" actId="20577"/>
          <ac:spMkLst>
            <pc:docMk/>
            <pc:sldMk cId="2024517013" sldId="412"/>
            <ac:spMk id="5" creationId="{00000000-0000-0000-0000-000000000000}"/>
          </ac:spMkLst>
        </pc:spChg>
        <pc:picChg chg="add mod">
          <ac:chgData name="Slattery, Ethan J. [US-US]" userId="a2649d3a-e59f-4811-ac01-c2dfd59bee34" providerId="ADAL" clId="{DC62C346-121C-44FC-997F-F8E30E6253DC}" dt="2023-03-08T00:51:45.077" v="27" actId="1076"/>
          <ac:picMkLst>
            <pc:docMk/>
            <pc:sldMk cId="2024517013" sldId="412"/>
            <ac:picMk id="6" creationId="{1DB07FF7-5656-2361-E968-060EC8D3EB4E}"/>
          </ac:picMkLst>
        </pc:picChg>
        <pc:picChg chg="del">
          <ac:chgData name="Slattery, Ethan J. [US-US]" userId="a2649d3a-e59f-4811-ac01-c2dfd59bee34" providerId="ADAL" clId="{DC62C346-121C-44FC-997F-F8E30E6253DC}" dt="2023-03-07T13:33:18.893" v="0" actId="478"/>
          <ac:picMkLst>
            <pc:docMk/>
            <pc:sldMk cId="2024517013" sldId="412"/>
            <ac:picMk id="6" creationId="{3E833A4E-9757-C36C-6FB4-75B0B1A05119}"/>
          </ac:picMkLst>
        </pc:picChg>
        <pc:picChg chg="add del mod">
          <ac:chgData name="Slattery, Ethan J. [US-US]" userId="a2649d3a-e59f-4811-ac01-c2dfd59bee34" providerId="ADAL" clId="{DC62C346-121C-44FC-997F-F8E30E6253DC}" dt="2023-03-08T00:50:48.643" v="23" actId="478"/>
          <ac:picMkLst>
            <pc:docMk/>
            <pc:sldMk cId="2024517013" sldId="412"/>
            <ac:picMk id="7" creationId="{A67C4BA0-9FB3-3528-2B2C-94F45FBFE97A}"/>
          </ac:picMkLst>
        </pc:picChg>
      </pc:sldChg>
      <pc:sldChg chg="add modNotesTx">
        <pc:chgData name="Slattery, Ethan J. [US-US]" userId="a2649d3a-e59f-4811-ac01-c2dfd59bee34" providerId="ADAL" clId="{DC62C346-121C-44FC-997F-F8E30E6253DC}" dt="2023-03-08T00:53:03.249" v="34" actId="6549"/>
        <pc:sldMkLst>
          <pc:docMk/>
          <pc:sldMk cId="3511362274" sldId="413"/>
        </pc:sldMkLst>
      </pc:sldChg>
      <pc:sldChg chg="add modNotesTx">
        <pc:chgData name="Slattery, Ethan J. [US-US]" userId="a2649d3a-e59f-4811-ac01-c2dfd59bee34" providerId="ADAL" clId="{DC62C346-121C-44FC-997F-F8E30E6253DC}" dt="2023-03-08T00:52:59.769" v="33" actId="6549"/>
        <pc:sldMkLst>
          <pc:docMk/>
          <pc:sldMk cId="3476905425" sldId="414"/>
        </pc:sldMkLst>
      </pc:sldChg>
      <pc:sldChg chg="add modNotesTx">
        <pc:chgData name="Slattery, Ethan J. [US-US]" userId="a2649d3a-e59f-4811-ac01-c2dfd59bee34" providerId="ADAL" clId="{DC62C346-121C-44FC-997F-F8E30E6253DC}" dt="2023-03-08T00:57:27.323" v="104" actId="20577"/>
        <pc:sldMkLst>
          <pc:docMk/>
          <pc:sldMk cId="728288425" sldId="415"/>
        </pc:sldMkLst>
      </pc:sldChg>
      <pc:sldChg chg="add modNotesTx">
        <pc:chgData name="Slattery, Ethan J. [US-US]" userId="a2649d3a-e59f-4811-ac01-c2dfd59bee34" providerId="ADAL" clId="{DC62C346-121C-44FC-997F-F8E30E6253DC}" dt="2023-03-08T13:33:58.091" v="296" actId="6549"/>
        <pc:sldMkLst>
          <pc:docMk/>
          <pc:sldMk cId="961348354" sldId="416"/>
        </pc:sldMkLst>
      </pc:sldChg>
      <pc:sldChg chg="add ord modNotesTx">
        <pc:chgData name="Slattery, Ethan J. [US-US]" userId="a2649d3a-e59f-4811-ac01-c2dfd59bee34" providerId="ADAL" clId="{DC62C346-121C-44FC-997F-F8E30E6253DC}" dt="2023-03-08T00:56:31.660" v="85"/>
        <pc:sldMkLst>
          <pc:docMk/>
          <pc:sldMk cId="3883829193" sldId="417"/>
        </pc:sldMkLst>
      </pc:sldChg>
      <pc:sldChg chg="add ord modNotesTx">
        <pc:chgData name="Slattery, Ethan J. [US-US]" userId="a2649d3a-e59f-4811-ac01-c2dfd59bee34" providerId="ADAL" clId="{DC62C346-121C-44FC-997F-F8E30E6253DC}" dt="2023-03-08T01:05:00.898" v="171" actId="20577"/>
        <pc:sldMkLst>
          <pc:docMk/>
          <pc:sldMk cId="2835386213" sldId="418"/>
        </pc:sldMkLst>
      </pc:sldChg>
      <pc:sldChg chg="addSp delSp modSp add del mod">
        <pc:chgData name="Slattery, Ethan J. [US-US]" userId="a2649d3a-e59f-4811-ac01-c2dfd59bee34" providerId="ADAL" clId="{DC62C346-121C-44FC-997F-F8E30E6253DC}" dt="2023-03-08T01:03:26.344" v="116" actId="47"/>
        <pc:sldMkLst>
          <pc:docMk/>
          <pc:sldMk cId="1031293760" sldId="419"/>
        </pc:sldMkLst>
        <pc:spChg chg="mod">
          <ac:chgData name="Slattery, Ethan J. [US-US]" userId="a2649d3a-e59f-4811-ac01-c2dfd59bee34" providerId="ADAL" clId="{DC62C346-121C-44FC-997F-F8E30E6253DC}" dt="2023-03-08T00:57:44.026" v="115" actId="20577"/>
          <ac:spMkLst>
            <pc:docMk/>
            <pc:sldMk cId="1031293760" sldId="419"/>
            <ac:spMk id="2" creationId="{00000000-0000-0000-0000-000000000000}"/>
          </ac:spMkLst>
        </pc:spChg>
        <pc:spChg chg="add del mod">
          <ac:chgData name="Slattery, Ethan J. [US-US]" userId="a2649d3a-e59f-4811-ac01-c2dfd59bee34" providerId="ADAL" clId="{DC62C346-121C-44FC-997F-F8E30E6253DC}" dt="2023-03-08T00:57:40.450" v="107" actId="478"/>
          <ac:spMkLst>
            <pc:docMk/>
            <pc:sldMk cId="1031293760" sldId="419"/>
            <ac:spMk id="4" creationId="{52715BC6-3020-F44C-6624-26281B78FFE4}"/>
          </ac:spMkLst>
        </pc:spChg>
        <pc:spChg chg="del">
          <ac:chgData name="Slattery, Ethan J. [US-US]" userId="a2649d3a-e59f-4811-ac01-c2dfd59bee34" providerId="ADAL" clId="{DC62C346-121C-44FC-997F-F8E30E6253DC}" dt="2023-03-08T00:57:37.101" v="106" actId="478"/>
          <ac:spMkLst>
            <pc:docMk/>
            <pc:sldMk cId="1031293760" sldId="419"/>
            <ac:spMk id="5" creationId="{B885D7B9-A8D1-8D63-43D9-D43E3240F80D}"/>
          </ac:spMkLst>
        </pc:spChg>
      </pc:sldChg>
      <pc:sldChg chg="add modNotesTx">
        <pc:chgData name="Slattery, Ethan J. [US-US]" userId="a2649d3a-e59f-4811-ac01-c2dfd59bee34" providerId="ADAL" clId="{DC62C346-121C-44FC-997F-F8E30E6253DC}" dt="2023-03-08T01:05:33.913" v="199" actId="20577"/>
        <pc:sldMkLst>
          <pc:docMk/>
          <pc:sldMk cId="1096633227" sldId="419"/>
        </pc:sldMkLst>
      </pc:sldChg>
      <pc:sldChg chg="add modNotesTx">
        <pc:chgData name="Slattery, Ethan J. [US-US]" userId="a2649d3a-e59f-4811-ac01-c2dfd59bee34" providerId="ADAL" clId="{DC62C346-121C-44FC-997F-F8E30E6253DC}" dt="2023-03-08T01:05:49.146" v="213" actId="20577"/>
        <pc:sldMkLst>
          <pc:docMk/>
          <pc:sldMk cId="2996499802" sldId="420"/>
        </pc:sldMkLst>
      </pc:sldChg>
      <pc:sldChg chg="addSp delSp modSp add del mod">
        <pc:chgData name="Slattery, Ethan J. [US-US]" userId="a2649d3a-e59f-4811-ac01-c2dfd59bee34" providerId="ADAL" clId="{DC62C346-121C-44FC-997F-F8E30E6253DC}" dt="2023-03-08T01:23:54.908" v="260" actId="47"/>
        <pc:sldMkLst>
          <pc:docMk/>
          <pc:sldMk cId="902450651" sldId="421"/>
        </pc:sldMkLst>
        <pc:spChg chg="add mod">
          <ac:chgData name="Slattery, Ethan J. [US-US]" userId="a2649d3a-e59f-4811-ac01-c2dfd59bee34" providerId="ADAL" clId="{DC62C346-121C-44FC-997F-F8E30E6253DC}" dt="2023-03-08T01:18:50.080" v="259" actId="478"/>
          <ac:spMkLst>
            <pc:docMk/>
            <pc:sldMk cId="902450651" sldId="421"/>
            <ac:spMk id="4" creationId="{741202B3-9B37-953D-C0B5-26CBEC33D3F0}"/>
          </ac:spMkLst>
        </pc:spChg>
        <pc:spChg chg="del">
          <ac:chgData name="Slattery, Ethan J. [US-US]" userId="a2649d3a-e59f-4811-ac01-c2dfd59bee34" providerId="ADAL" clId="{DC62C346-121C-44FC-997F-F8E30E6253DC}" dt="2023-03-08T01:18:50.080" v="259" actId="478"/>
          <ac:spMkLst>
            <pc:docMk/>
            <pc:sldMk cId="902450651" sldId="421"/>
            <ac:spMk id="5" creationId="{B885D7B9-A8D1-8D63-43D9-D43E3240F80D}"/>
          </ac:spMkLst>
        </pc:spChg>
      </pc:sldChg>
      <pc:sldChg chg="del">
        <pc:chgData name="Slattery, Ethan J. [US-US]" userId="a2649d3a-e59f-4811-ac01-c2dfd59bee34" providerId="ADAL" clId="{DC62C346-121C-44FC-997F-F8E30E6253DC}" dt="2023-03-08T13:29:57.543" v="263" actId="47"/>
        <pc:sldMkLst>
          <pc:docMk/>
          <pc:sldMk cId="1375719552" sldId="421"/>
        </pc:sldMkLst>
      </pc:sldChg>
      <pc:sldChg chg="del">
        <pc:chgData name="Slattery, Ethan J. [US-US]" userId="a2649d3a-e59f-4811-ac01-c2dfd59bee34" providerId="ADAL" clId="{DC62C346-121C-44FC-997F-F8E30E6253DC}" dt="2023-03-08T13:29:50.859" v="261" actId="47"/>
        <pc:sldMkLst>
          <pc:docMk/>
          <pc:sldMk cId="1181732444" sldId="422"/>
        </pc:sldMkLst>
      </pc:sldChg>
      <pc:sldChg chg="del">
        <pc:chgData name="Slattery, Ethan J. [US-US]" userId="a2649d3a-e59f-4811-ac01-c2dfd59bee34" providerId="ADAL" clId="{DC62C346-121C-44FC-997F-F8E30E6253DC}" dt="2023-03-08T13:29:53.735" v="262" actId="47"/>
        <pc:sldMkLst>
          <pc:docMk/>
          <pc:sldMk cId="3774469447" sldId="423"/>
        </pc:sldMkLst>
      </pc:sldChg>
      <pc:sldChg chg="modNotesTx">
        <pc:chgData name="Slattery, Ethan J. [US-US]" userId="a2649d3a-e59f-4811-ac01-c2dfd59bee34" providerId="ADAL" clId="{DC62C346-121C-44FC-997F-F8E30E6253DC}" dt="2023-03-08T13:31:48.964" v="281" actId="20577"/>
        <pc:sldMkLst>
          <pc:docMk/>
          <pc:sldMk cId="533030999" sldId="424"/>
        </pc:sldMkLst>
      </pc:sldChg>
      <pc:sldChg chg="modNotesTx">
        <pc:chgData name="Slattery, Ethan J. [US-US]" userId="a2649d3a-e59f-4811-ac01-c2dfd59bee34" providerId="ADAL" clId="{DC62C346-121C-44FC-997F-F8E30E6253DC}" dt="2023-03-08T13:31:59.914" v="294" actId="20577"/>
        <pc:sldMkLst>
          <pc:docMk/>
          <pc:sldMk cId="1249253011" sldId="425"/>
        </pc:sldMkLst>
      </pc:sldChg>
    </pc:docChg>
  </pc:docChgLst>
  <pc:docChgLst>
    <pc:chgData name="Slattery, Ethan J. [US-US]" userId="a2649d3a-e59f-4811-ac01-c2dfd59bee34" providerId="ADAL" clId="{A39F9F93-55C4-449F-9374-6ED4B4799A90}"/>
    <pc:docChg chg="undo custSel addSld delSld modSld sldOrd">
      <pc:chgData name="Slattery, Ethan J. [US-US]" userId="a2649d3a-e59f-4811-ac01-c2dfd59bee34" providerId="ADAL" clId="{A39F9F93-55C4-449F-9374-6ED4B4799A90}" dt="2023-05-09T12:58:46.596" v="248" actId="1076"/>
      <pc:docMkLst>
        <pc:docMk/>
      </pc:docMkLst>
      <pc:sldChg chg="modSp mod">
        <pc:chgData name="Slattery, Ethan J. [US-US]" userId="a2649d3a-e59f-4811-ac01-c2dfd59bee34" providerId="ADAL" clId="{A39F9F93-55C4-449F-9374-6ED4B4799A90}" dt="2023-05-09T12:51:37.809" v="5" actId="20577"/>
        <pc:sldMkLst>
          <pc:docMk/>
          <pc:sldMk cId="2287910318" sldId="356"/>
        </pc:sldMkLst>
        <pc:spChg chg="mod">
          <ac:chgData name="Slattery, Ethan J. [US-US]" userId="a2649d3a-e59f-4811-ac01-c2dfd59bee34" providerId="ADAL" clId="{A39F9F93-55C4-449F-9374-6ED4B4799A90}" dt="2023-05-09T12:51:29.882" v="1" actId="20577"/>
          <ac:spMkLst>
            <pc:docMk/>
            <pc:sldMk cId="2287910318" sldId="356"/>
            <ac:spMk id="2" creationId="{00000000-0000-0000-0000-000000000000}"/>
          </ac:spMkLst>
        </pc:spChg>
        <pc:spChg chg="mod">
          <ac:chgData name="Slattery, Ethan J. [US-US]" userId="a2649d3a-e59f-4811-ac01-c2dfd59bee34" providerId="ADAL" clId="{A39F9F93-55C4-449F-9374-6ED4B4799A90}" dt="2023-05-09T12:51:37.809" v="5" actId="20577"/>
          <ac:spMkLst>
            <pc:docMk/>
            <pc:sldMk cId="2287910318" sldId="356"/>
            <ac:spMk id="12" creationId="{00000000-0000-0000-0000-000000000000}"/>
          </ac:spMkLst>
        </pc:spChg>
      </pc:sldChg>
      <pc:sldChg chg="add del">
        <pc:chgData name="Slattery, Ethan J. [US-US]" userId="a2649d3a-e59f-4811-ac01-c2dfd59bee34" providerId="ADAL" clId="{A39F9F93-55C4-449F-9374-6ED4B4799A90}" dt="2023-05-09T12:55:00.191" v="202" actId="47"/>
        <pc:sldMkLst>
          <pc:docMk/>
          <pc:sldMk cId="3005308511" sldId="387"/>
        </pc:sldMkLst>
      </pc:sldChg>
      <pc:sldChg chg="add del">
        <pc:chgData name="Slattery, Ethan J. [US-US]" userId="a2649d3a-e59f-4811-ac01-c2dfd59bee34" providerId="ADAL" clId="{A39F9F93-55C4-449F-9374-6ED4B4799A90}" dt="2023-05-09T12:55:00.191" v="202" actId="47"/>
        <pc:sldMkLst>
          <pc:docMk/>
          <pc:sldMk cId="341651764" sldId="388"/>
        </pc:sldMkLst>
      </pc:sldChg>
      <pc:sldChg chg="add del">
        <pc:chgData name="Slattery, Ethan J. [US-US]" userId="a2649d3a-e59f-4811-ac01-c2dfd59bee34" providerId="ADAL" clId="{A39F9F93-55C4-449F-9374-6ED4B4799A90}" dt="2023-05-09T12:54:52.917" v="201" actId="47"/>
        <pc:sldMkLst>
          <pc:docMk/>
          <pc:sldMk cId="1091572211" sldId="394"/>
        </pc:sldMkLst>
      </pc:sldChg>
      <pc:sldChg chg="add del">
        <pc:chgData name="Slattery, Ethan J. [US-US]" userId="a2649d3a-e59f-4811-ac01-c2dfd59bee34" providerId="ADAL" clId="{A39F9F93-55C4-449F-9374-6ED4B4799A90}" dt="2023-05-09T12:55:00.191" v="202" actId="47"/>
        <pc:sldMkLst>
          <pc:docMk/>
          <pc:sldMk cId="2095258338" sldId="395"/>
        </pc:sldMkLst>
      </pc:sldChg>
      <pc:sldChg chg="add del">
        <pc:chgData name="Slattery, Ethan J. [US-US]" userId="a2649d3a-e59f-4811-ac01-c2dfd59bee34" providerId="ADAL" clId="{A39F9F93-55C4-449F-9374-6ED4B4799A90}" dt="2023-05-09T12:55:00.191" v="202" actId="47"/>
        <pc:sldMkLst>
          <pc:docMk/>
          <pc:sldMk cId="2564052424" sldId="396"/>
        </pc:sldMkLst>
      </pc:sldChg>
      <pc:sldChg chg="addSp delSp modSp mod">
        <pc:chgData name="Slattery, Ethan J. [US-US]" userId="a2649d3a-e59f-4811-ac01-c2dfd59bee34" providerId="ADAL" clId="{A39F9F93-55C4-449F-9374-6ED4B4799A90}" dt="2023-05-09T12:58:46.596" v="248" actId="1076"/>
        <pc:sldMkLst>
          <pc:docMk/>
          <pc:sldMk cId="2024517013" sldId="412"/>
        </pc:sldMkLst>
        <pc:spChg chg="mod">
          <ac:chgData name="Slattery, Ethan J. [US-US]" userId="a2649d3a-e59f-4811-ac01-c2dfd59bee34" providerId="ADAL" clId="{A39F9F93-55C4-449F-9374-6ED4B4799A90}" dt="2023-05-09T12:58:28.073" v="242" actId="20577"/>
          <ac:spMkLst>
            <pc:docMk/>
            <pc:sldMk cId="2024517013" sldId="412"/>
            <ac:spMk id="5" creationId="{00000000-0000-0000-0000-000000000000}"/>
          </ac:spMkLst>
        </pc:spChg>
        <pc:picChg chg="add mod">
          <ac:chgData name="Slattery, Ethan J. [US-US]" userId="a2649d3a-e59f-4811-ac01-c2dfd59bee34" providerId="ADAL" clId="{A39F9F93-55C4-449F-9374-6ED4B4799A90}" dt="2023-05-09T12:58:46.596" v="248" actId="1076"/>
          <ac:picMkLst>
            <pc:docMk/>
            <pc:sldMk cId="2024517013" sldId="412"/>
            <ac:picMk id="6" creationId="{2E14EBAF-782B-7121-6B06-B03236679811}"/>
          </ac:picMkLst>
        </pc:picChg>
        <pc:picChg chg="del">
          <ac:chgData name="Slattery, Ethan J. [US-US]" userId="a2649d3a-e59f-4811-ac01-c2dfd59bee34" providerId="ADAL" clId="{A39F9F93-55C4-449F-9374-6ED4B4799A90}" dt="2023-05-09T12:57:19.068" v="221" actId="478"/>
          <ac:picMkLst>
            <pc:docMk/>
            <pc:sldMk cId="2024517013" sldId="412"/>
            <ac:picMk id="7" creationId="{C4E6D6B5-5490-DA77-F790-AA90CB380D84}"/>
          </ac:picMkLst>
        </pc:picChg>
      </pc:sldChg>
      <pc:sldChg chg="add del">
        <pc:chgData name="Slattery, Ethan J. [US-US]" userId="a2649d3a-e59f-4811-ac01-c2dfd59bee34" providerId="ADAL" clId="{A39F9F93-55C4-449F-9374-6ED4B4799A90}" dt="2023-05-09T12:55:00.191" v="202" actId="47"/>
        <pc:sldMkLst>
          <pc:docMk/>
          <pc:sldMk cId="951929366" sldId="415"/>
        </pc:sldMkLst>
      </pc:sldChg>
      <pc:sldChg chg="add del">
        <pc:chgData name="Slattery, Ethan J. [US-US]" userId="a2649d3a-e59f-4811-ac01-c2dfd59bee34" providerId="ADAL" clId="{A39F9F93-55C4-449F-9374-6ED4B4799A90}" dt="2023-05-09T12:54:52.917" v="201" actId="47"/>
        <pc:sldMkLst>
          <pc:docMk/>
          <pc:sldMk cId="2556655710" sldId="423"/>
        </pc:sldMkLst>
      </pc:sldChg>
      <pc:sldChg chg="add del">
        <pc:chgData name="Slattery, Ethan J. [US-US]" userId="a2649d3a-e59f-4811-ac01-c2dfd59bee34" providerId="ADAL" clId="{A39F9F93-55C4-449F-9374-6ED4B4799A90}" dt="2023-05-09T12:52:10.099" v="10" actId="47"/>
        <pc:sldMkLst>
          <pc:docMk/>
          <pc:sldMk cId="53532985" sldId="424"/>
        </pc:sldMkLst>
      </pc:sldChg>
      <pc:sldChg chg="add del">
        <pc:chgData name="Slattery, Ethan J. [US-US]" userId="a2649d3a-e59f-4811-ac01-c2dfd59bee34" providerId="ADAL" clId="{A39F9F93-55C4-449F-9374-6ED4B4799A90}" dt="2023-05-09T12:52:10.099" v="10" actId="47"/>
        <pc:sldMkLst>
          <pc:docMk/>
          <pc:sldMk cId="4110272934" sldId="425"/>
        </pc:sldMkLst>
      </pc:sldChg>
      <pc:sldChg chg="add del">
        <pc:chgData name="Slattery, Ethan J. [US-US]" userId="a2649d3a-e59f-4811-ac01-c2dfd59bee34" providerId="ADAL" clId="{A39F9F93-55C4-449F-9374-6ED4B4799A90}" dt="2023-05-09T12:52:10.099" v="10" actId="47"/>
        <pc:sldMkLst>
          <pc:docMk/>
          <pc:sldMk cId="582514292" sldId="426"/>
        </pc:sldMkLst>
      </pc:sldChg>
      <pc:sldChg chg="add del">
        <pc:chgData name="Slattery, Ethan J. [US-US]" userId="a2649d3a-e59f-4811-ac01-c2dfd59bee34" providerId="ADAL" clId="{A39F9F93-55C4-449F-9374-6ED4B4799A90}" dt="2023-05-09T12:52:10.099" v="10" actId="47"/>
        <pc:sldMkLst>
          <pc:docMk/>
          <pc:sldMk cId="2738788213" sldId="427"/>
        </pc:sldMkLst>
      </pc:sldChg>
      <pc:sldChg chg="add del">
        <pc:chgData name="Slattery, Ethan J. [US-US]" userId="a2649d3a-e59f-4811-ac01-c2dfd59bee34" providerId="ADAL" clId="{A39F9F93-55C4-449F-9374-6ED4B4799A90}" dt="2023-05-09T12:55:00.191" v="202" actId="47"/>
        <pc:sldMkLst>
          <pc:docMk/>
          <pc:sldMk cId="665390893" sldId="428"/>
        </pc:sldMkLst>
      </pc:sldChg>
      <pc:sldChg chg="del">
        <pc:chgData name="Slattery, Ethan J. [US-US]" userId="a2649d3a-e59f-4811-ac01-c2dfd59bee34" providerId="ADAL" clId="{A39F9F93-55C4-449F-9374-6ED4B4799A90}" dt="2023-05-09T12:55:04.962" v="205" actId="47"/>
        <pc:sldMkLst>
          <pc:docMk/>
          <pc:sldMk cId="235700000" sldId="429"/>
        </pc:sldMkLst>
      </pc:sldChg>
      <pc:sldChg chg="add del">
        <pc:chgData name="Slattery, Ethan J. [US-US]" userId="a2649d3a-e59f-4811-ac01-c2dfd59bee34" providerId="ADAL" clId="{A39F9F93-55C4-449F-9374-6ED4B4799A90}" dt="2023-05-09T12:54:22.241" v="185" actId="47"/>
        <pc:sldMkLst>
          <pc:docMk/>
          <pc:sldMk cId="4268829007" sldId="430"/>
        </pc:sldMkLst>
      </pc:sldChg>
      <pc:sldChg chg="addSp modSp add del mod ord">
        <pc:chgData name="Slattery, Ethan J. [US-US]" userId="a2649d3a-e59f-4811-ac01-c2dfd59bee34" providerId="ADAL" clId="{A39F9F93-55C4-449F-9374-6ED4B4799A90}" dt="2023-05-09T12:54:43.981" v="198" actId="20577"/>
        <pc:sldMkLst>
          <pc:docMk/>
          <pc:sldMk cId="2979701919" sldId="431"/>
        </pc:sldMkLst>
        <pc:spChg chg="mod">
          <ac:chgData name="Slattery, Ethan J. [US-US]" userId="a2649d3a-e59f-4811-ac01-c2dfd59bee34" providerId="ADAL" clId="{A39F9F93-55C4-449F-9374-6ED4B4799A90}" dt="2023-05-09T12:54:43.981" v="198" actId="20577"/>
          <ac:spMkLst>
            <pc:docMk/>
            <pc:sldMk cId="2979701919" sldId="431"/>
            <ac:spMk id="2" creationId="{3DE8A596-F574-DD8F-FC4D-66F833CB857E}"/>
          </ac:spMkLst>
        </pc:spChg>
        <pc:spChg chg="mod">
          <ac:chgData name="Slattery, Ethan J. [US-US]" userId="a2649d3a-e59f-4811-ac01-c2dfd59bee34" providerId="ADAL" clId="{A39F9F93-55C4-449F-9374-6ED4B4799A90}" dt="2023-05-09T12:53:13.665" v="180" actId="20577"/>
          <ac:spMkLst>
            <pc:docMk/>
            <pc:sldMk cId="2979701919" sldId="431"/>
            <ac:spMk id="3" creationId="{6561FED1-4D5B-800E-1961-6845DCF1525D}"/>
          </ac:spMkLst>
        </pc:spChg>
        <pc:picChg chg="add mod">
          <ac:chgData name="Slattery, Ethan J. [US-US]" userId="a2649d3a-e59f-4811-ac01-c2dfd59bee34" providerId="ADAL" clId="{A39F9F93-55C4-449F-9374-6ED4B4799A90}" dt="2023-05-09T12:54:16.848" v="184" actId="1076"/>
          <ac:picMkLst>
            <pc:docMk/>
            <pc:sldMk cId="2979701919" sldId="431"/>
            <ac:picMk id="1026" creationId="{29E637AC-13D5-82AE-EC11-CE0B4FA620DC}"/>
          </ac:picMkLst>
        </pc:picChg>
      </pc:sldChg>
      <pc:sldChg chg="add">
        <pc:chgData name="Slattery, Ethan J. [US-US]" userId="a2649d3a-e59f-4811-ac01-c2dfd59bee34" providerId="ADAL" clId="{A39F9F93-55C4-449F-9374-6ED4B4799A90}" dt="2023-05-09T12:54:36.228" v="192"/>
        <pc:sldMkLst>
          <pc:docMk/>
          <pc:sldMk cId="1928809889" sldId="432"/>
        </pc:sldMkLst>
      </pc:sldChg>
      <pc:sldChg chg="add del">
        <pc:chgData name="Slattery, Ethan J. [US-US]" userId="a2649d3a-e59f-4811-ac01-c2dfd59bee34" providerId="ADAL" clId="{A39F9F93-55C4-449F-9374-6ED4B4799A90}" dt="2023-05-09T12:54:34.190" v="191"/>
        <pc:sldMkLst>
          <pc:docMk/>
          <pc:sldMk cId="3209977961" sldId="432"/>
        </pc:sldMkLst>
      </pc:sldChg>
      <pc:sldChg chg="add del">
        <pc:chgData name="Slattery, Ethan J. [US-US]" userId="a2649d3a-e59f-4811-ac01-c2dfd59bee34" providerId="ADAL" clId="{A39F9F93-55C4-449F-9374-6ED4B4799A90}" dt="2023-05-09T12:54:22.241" v="185" actId="47"/>
        <pc:sldMkLst>
          <pc:docMk/>
          <pc:sldMk cId="3333572090" sldId="432"/>
        </pc:sldMkLst>
      </pc:sldChg>
      <pc:sldChg chg="modSp add mod ord">
        <pc:chgData name="Slattery, Ethan J. [US-US]" userId="a2649d3a-e59f-4811-ac01-c2dfd59bee34" providerId="ADAL" clId="{A39F9F93-55C4-449F-9374-6ED4B4799A90}" dt="2023-05-09T12:55:37.189" v="220" actId="20577"/>
        <pc:sldMkLst>
          <pc:docMk/>
          <pc:sldMk cId="105669626" sldId="433"/>
        </pc:sldMkLst>
        <pc:spChg chg="mod">
          <ac:chgData name="Slattery, Ethan J. [US-US]" userId="a2649d3a-e59f-4811-ac01-c2dfd59bee34" providerId="ADAL" clId="{A39F9F93-55C4-449F-9374-6ED4B4799A90}" dt="2023-05-09T12:55:37.189" v="220" actId="20577"/>
          <ac:spMkLst>
            <pc:docMk/>
            <pc:sldMk cId="105669626" sldId="433"/>
            <ac:spMk id="2" creationId="{3DE8A596-F574-DD8F-FC4D-66F833CB857E}"/>
          </ac:spMkLst>
        </pc:spChg>
      </pc:sldChg>
      <pc:sldMasterChg chg="addSldLayout delSldLayout">
        <pc:chgData name="Slattery, Ethan J. [US-US]" userId="a2649d3a-e59f-4811-ac01-c2dfd59bee34" providerId="ADAL" clId="{A39F9F93-55C4-449F-9374-6ED4B4799A90}" dt="2023-05-09T12:52:10.099" v="10" actId="47"/>
        <pc:sldMasterMkLst>
          <pc:docMk/>
          <pc:sldMasterMk cId="1495228932" sldId="2147487671"/>
        </pc:sldMasterMkLst>
        <pc:sldLayoutChg chg="add del">
          <pc:chgData name="Slattery, Ethan J. [US-US]" userId="a2649d3a-e59f-4811-ac01-c2dfd59bee34" providerId="ADAL" clId="{A39F9F93-55C4-449F-9374-6ED4B4799A90}" dt="2023-05-09T12:52:10.099" v="10" actId="47"/>
          <pc:sldLayoutMkLst>
            <pc:docMk/>
            <pc:sldMasterMk cId="1495228932" sldId="2147487671"/>
            <pc:sldLayoutMk cId="185042133" sldId="2147487670"/>
          </pc:sldLayoutMkLst>
        </pc:sldLayoutChg>
      </pc:sldMasterChg>
    </pc:docChg>
  </pc:docChgLst>
  <pc:docChgLst>
    <pc:chgData name="Bayartsengel, Misheel [US-MN]" userId="S::bayartsem@leidos.com::1ed76184-01b1-45d2-9a38-233c4cdd2895" providerId="AD" clId="Web-{31C0A5DF-A188-2D17-F8E4-A44207D97594}"/>
    <pc:docChg chg="modSld">
      <pc:chgData name="Bayartsengel, Misheel [US-MN]" userId="S::bayartsem@leidos.com::1ed76184-01b1-45d2-9a38-233c4cdd2895" providerId="AD" clId="Web-{31C0A5DF-A188-2D17-F8E4-A44207D97594}" dt="2023-04-18T19:22:16.775" v="68" actId="20577"/>
      <pc:docMkLst>
        <pc:docMk/>
      </pc:docMkLst>
      <pc:sldChg chg="addSp modSp">
        <pc:chgData name="Bayartsengel, Misheel [US-MN]" userId="S::bayartsem@leidos.com::1ed76184-01b1-45d2-9a38-233c4cdd2895" providerId="AD" clId="Web-{31C0A5DF-A188-2D17-F8E4-A44207D97594}" dt="2023-04-18T19:22:16.775" v="68" actId="20577"/>
        <pc:sldMkLst>
          <pc:docMk/>
          <pc:sldMk cId="2556655710" sldId="423"/>
        </pc:sldMkLst>
        <pc:spChg chg="mod">
          <ac:chgData name="Bayartsengel, Misheel [US-MN]" userId="S::bayartsem@leidos.com::1ed76184-01b1-45d2-9a38-233c4cdd2895" providerId="AD" clId="Web-{31C0A5DF-A188-2D17-F8E4-A44207D97594}" dt="2023-04-18T19:22:16.775" v="68" actId="20577"/>
          <ac:spMkLst>
            <pc:docMk/>
            <pc:sldMk cId="2556655710" sldId="423"/>
            <ac:spMk id="2" creationId="{17F663F7-11E1-85D4-0AD6-0DF8A8C69D92}"/>
          </ac:spMkLst>
        </pc:spChg>
        <pc:spChg chg="add mod">
          <ac:chgData name="Bayartsengel, Misheel [US-MN]" userId="S::bayartsem@leidos.com::1ed76184-01b1-45d2-9a38-233c4cdd2895" providerId="AD" clId="Web-{31C0A5DF-A188-2D17-F8E4-A44207D97594}" dt="2023-04-18T19:19:44.351" v="53" actId="1076"/>
          <ac:spMkLst>
            <pc:docMk/>
            <pc:sldMk cId="2556655710" sldId="423"/>
            <ac:spMk id="5" creationId="{36432D15-A364-CC2A-20F3-E64DB6B0ECC6}"/>
          </ac:spMkLst>
        </pc:spChg>
        <pc:picChg chg="add mod">
          <ac:chgData name="Bayartsengel, Misheel [US-MN]" userId="S::bayartsem@leidos.com::1ed76184-01b1-45d2-9a38-233c4cdd2895" providerId="AD" clId="Web-{31C0A5DF-A188-2D17-F8E4-A44207D97594}" dt="2023-04-18T19:18:56.913" v="5" actId="1076"/>
          <ac:picMkLst>
            <pc:docMk/>
            <pc:sldMk cId="2556655710" sldId="423"/>
            <ac:picMk id="4" creationId="{DDE9BF5A-C744-239D-55D2-5018C4E08B9E}"/>
          </ac:picMkLst>
        </pc:picChg>
        <pc:picChg chg="add mod modCrop">
          <ac:chgData name="Bayartsengel, Misheel [US-MN]" userId="S::bayartsem@leidos.com::1ed76184-01b1-45d2-9a38-233c4cdd2895" providerId="AD" clId="Web-{31C0A5DF-A188-2D17-F8E4-A44207D97594}" dt="2023-04-18T19:22:06.009" v="64" actId="1076"/>
          <ac:picMkLst>
            <pc:docMk/>
            <pc:sldMk cId="2556655710" sldId="423"/>
            <ac:picMk id="6" creationId="{A4F9D4C7-4328-205A-5753-974BE7574D48}"/>
          </ac:picMkLst>
        </pc:picChg>
      </pc:sldChg>
    </pc:docChg>
  </pc:docChgLst>
  <pc:docChgLst>
    <pc:chgData name="Slattery, Ethan J. [US-US]" userId="a2649d3a-e59f-4811-ac01-c2dfd59bee34" providerId="ADAL" clId="{B415B3A1-8103-4C43-9D66-B03498836475}"/>
    <pc:docChg chg="delSld modSld">
      <pc:chgData name="Slattery, Ethan J. [US-US]" userId="a2649d3a-e59f-4811-ac01-c2dfd59bee34" providerId="ADAL" clId="{B415B3A1-8103-4C43-9D66-B03498836475}" dt="2023-03-07T13:32:37.442" v="20" actId="20577"/>
      <pc:docMkLst>
        <pc:docMk/>
      </pc:docMkLst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2418623800" sldId="355"/>
        </pc:sldMkLst>
      </pc:sldChg>
      <pc:sldChg chg="modSp mod">
        <pc:chgData name="Slattery, Ethan J. [US-US]" userId="a2649d3a-e59f-4811-ac01-c2dfd59bee34" providerId="ADAL" clId="{B415B3A1-8103-4C43-9D66-B03498836475}" dt="2023-03-07T13:32:33.791" v="18" actId="14100"/>
        <pc:sldMkLst>
          <pc:docMk/>
          <pc:sldMk cId="2287910318" sldId="356"/>
        </pc:sldMkLst>
        <pc:spChg chg="mod">
          <ac:chgData name="Slattery, Ethan J. [US-US]" userId="a2649d3a-e59f-4811-ac01-c2dfd59bee34" providerId="ADAL" clId="{B415B3A1-8103-4C43-9D66-B03498836475}" dt="2023-03-07T13:32:11.842" v="2" actId="20577"/>
          <ac:spMkLst>
            <pc:docMk/>
            <pc:sldMk cId="2287910318" sldId="356"/>
            <ac:spMk id="2" creationId="{00000000-0000-0000-0000-000000000000}"/>
          </ac:spMkLst>
        </pc:spChg>
        <pc:spChg chg="mod">
          <ac:chgData name="Slattery, Ethan J. [US-US]" userId="a2649d3a-e59f-4811-ac01-c2dfd59bee34" providerId="ADAL" clId="{B415B3A1-8103-4C43-9D66-B03498836475}" dt="2023-03-07T13:32:33.791" v="18" actId="14100"/>
          <ac:spMkLst>
            <pc:docMk/>
            <pc:sldMk cId="2287910318" sldId="356"/>
            <ac:spMk id="5" creationId="{00000000-0000-0000-0000-000000000000}"/>
          </ac:spMkLst>
        </pc:spChg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2644026726" sldId="357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743097347" sldId="358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3411071715" sldId="376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1091572211" sldId="394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3967745897" sldId="395"/>
        </pc:sldMkLst>
      </pc:sldChg>
      <pc:sldChg chg="modSp mod">
        <pc:chgData name="Slattery, Ethan J. [US-US]" userId="a2649d3a-e59f-4811-ac01-c2dfd59bee34" providerId="ADAL" clId="{B415B3A1-8103-4C43-9D66-B03498836475}" dt="2023-03-07T13:32:37.442" v="20" actId="20577"/>
        <pc:sldMkLst>
          <pc:docMk/>
          <pc:sldMk cId="2024517013" sldId="412"/>
        </pc:sldMkLst>
        <pc:spChg chg="mod">
          <ac:chgData name="Slattery, Ethan J. [US-US]" userId="a2649d3a-e59f-4811-ac01-c2dfd59bee34" providerId="ADAL" clId="{B415B3A1-8103-4C43-9D66-B03498836475}" dt="2023-03-07T13:32:37.442" v="20" actId="20577"/>
          <ac:spMkLst>
            <pc:docMk/>
            <pc:sldMk cId="2024517013" sldId="412"/>
            <ac:spMk id="3" creationId="{00000000-0000-0000-0000-000000000000}"/>
          </ac:spMkLst>
        </pc:spChg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3144440265" sldId="413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3639514499" sldId="414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2544633592" sldId="415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1200568660" sldId="416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1300678630" sldId="417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2755679028" sldId="418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2490788316" sldId="419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1120911747" sldId="420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2754731071" sldId="421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1481734895" sldId="422"/>
        </pc:sldMkLst>
      </pc:sldChg>
      <pc:sldChg chg="del">
        <pc:chgData name="Slattery, Ethan J. [US-US]" userId="a2649d3a-e59f-4811-ac01-c2dfd59bee34" providerId="ADAL" clId="{B415B3A1-8103-4C43-9D66-B03498836475}" dt="2023-03-07T13:32:07.871" v="0" actId="47"/>
        <pc:sldMkLst>
          <pc:docMk/>
          <pc:sldMk cId="4148803619" sldId="4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5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A12E8C8-A518-3F41-BDD8-4C66BE26D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366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F126EE7-29F5-9749-9C52-D0832CD2E3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1075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34" charset="-128"/>
        <a:cs typeface="ＭＳ Ｐゴシック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34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Microsoft Sans Serif" panose="020B0604020202020204" pitchFamily="34" charset="0"/>
        <a:cs typeface="Microsoft Sans Serif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Microsoft Sans Serif" panose="020B0604020202020204" pitchFamily="34" charset="0"/>
        <a:cs typeface="Microsoft Sans Serif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Microsoft Sans Serif" panose="020B0604020202020204" pitchFamily="34" charset="0"/>
        <a:cs typeface="Microsoft Sans Serif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5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27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99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0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44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25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Cheng _&gt; XiL-412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6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Integration -&gt; HDSA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5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Author -&gt; Next Author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0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 -&gt; Robin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14901-3D26-441B-8493-E06C11FA50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7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Voices -&gt; Robin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Robin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4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Robin -&gt; Aamil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87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Aamil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6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Aamil -&gt; </a:t>
            </a:r>
            <a:r>
              <a:rPr lang="en-US" err="1"/>
              <a:t>XiL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95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XiL</a:t>
            </a:r>
            <a:r>
              <a:rPr lang="en-US"/>
              <a:t> -&gt; Verification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26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Verification -&gt; Eric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126EE7-29F5-9749-9C52-D0832CD2E3A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74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C4645E2-BC3D-4978-B3F8-C2650FB31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08340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1DFAF8-64D7-4E64-82B0-39B236FF2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356" y="1577975"/>
            <a:ext cx="8523288" cy="4635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20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0C1AE-F410-425D-946B-66A107B56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21410"/>
            <a:ext cx="6172200" cy="423964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114E3E1-C0A1-402F-84F5-9D6D02F707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212427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B4492CC-E27C-46BC-87BF-6C7040C06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21410"/>
            <a:ext cx="3932237" cy="424757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24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lIns="34182" tIns="17091" rIns="34182" bIns="17091"/>
          <a:lstStyle>
            <a:lvl1pPr>
              <a:defRPr sz="9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170911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56354"/>
            <a:ext cx="12192000" cy="365125"/>
          </a:xfrm>
        </p:spPr>
        <p:txBody>
          <a:bodyPr/>
          <a:lstStyle>
            <a:lvl1pPr>
              <a:defRPr lang="en-US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21B6E594-C964-3F46-AA56-37695F2FBE1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47661" y="131875"/>
            <a:ext cx="7162800" cy="101732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lnSpc>
                <a:spcPct val="150000"/>
              </a:lnSpc>
            </a:pPr>
            <a:r>
              <a:rPr lang="en-US" sz="2800"/>
              <a:t>Headline</a:t>
            </a:r>
            <a:endParaRPr lang="en-US">
              <a:solidFill>
                <a:srgbClr val="EFBD27"/>
              </a:solidFill>
            </a:endParaRPr>
          </a:p>
        </p:txBody>
      </p:sp>
      <p:sp>
        <p:nvSpPr>
          <p:cNvPr id="12" name="Shape 599"/>
          <p:cNvSpPr>
            <a:spLocks noChangeArrowheads="1"/>
          </p:cNvSpPr>
          <p:nvPr userDrawn="1"/>
        </p:nvSpPr>
        <p:spPr bwMode="auto">
          <a:xfrm>
            <a:off x="0" y="0"/>
            <a:ext cx="920523" cy="6858000"/>
          </a:xfrm>
          <a:prstGeom prst="rect">
            <a:avLst/>
          </a:prstGeom>
          <a:solidFill>
            <a:srgbClr val="F1BD2B"/>
          </a:solidFill>
          <a:ln>
            <a:noFill/>
          </a:ln>
        </p:spPr>
        <p:txBody>
          <a:bodyPr lIns="45719" rIns="4571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 r="20686"/>
          <a:stretch/>
        </p:blipFill>
        <p:spPr>
          <a:xfrm>
            <a:off x="41160" y="212299"/>
            <a:ext cx="838201" cy="7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780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2524-18F1-4515-B337-933277A7A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0736" y="2343346"/>
            <a:ext cx="8355749" cy="2141156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CB842-9714-471F-B074-4903F09811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744" y="4737100"/>
            <a:ext cx="5157787" cy="66675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EVENT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C486DF-671F-47AC-B0ED-03A7691A50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441" y="4685094"/>
            <a:ext cx="3018913" cy="320269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Name of Presenter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B9659D-1C1A-4D0E-8DCA-6A69C2AAF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1420" y="4949051"/>
            <a:ext cx="2492936" cy="2508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algn="r">
              <a:defRPr sz="1200"/>
            </a:lvl2pPr>
            <a:lvl3pPr algn="r">
              <a:defRPr sz="1200"/>
            </a:lvl3pPr>
            <a:lvl4pPr algn="r">
              <a:defRPr sz="1200"/>
            </a:lvl4pPr>
            <a:lvl5pPr algn="r">
              <a:defRPr sz="1200"/>
            </a:lvl5pPr>
          </a:lstStyle>
          <a:p>
            <a:pPr lvl="0"/>
            <a:r>
              <a:rPr lang="en-US"/>
              <a:t>Organization, Team, and/or Title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9B4FA4A8-D700-4633-87F7-B707FDEEC4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90492" y="5214522"/>
            <a:ext cx="3018913" cy="320269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Name of Presenter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971BFD4-4915-456D-B8F0-8FF86A2343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1421" y="5478479"/>
            <a:ext cx="2497986" cy="2508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algn="r">
              <a:defRPr sz="1200"/>
            </a:lvl2pPr>
            <a:lvl3pPr algn="r">
              <a:defRPr sz="1200"/>
            </a:lvl3pPr>
            <a:lvl4pPr algn="r">
              <a:defRPr sz="1200"/>
            </a:lvl4pPr>
            <a:lvl5pPr algn="r">
              <a:defRPr sz="1200"/>
            </a:lvl5pPr>
          </a:lstStyle>
          <a:p>
            <a:pPr lvl="0"/>
            <a:r>
              <a:rPr lang="en-US"/>
              <a:t>Organization, Team, and/or Title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1448035F-5D1B-400A-B886-C862499754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5549" y="5743953"/>
            <a:ext cx="3018913" cy="320269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Name of Presenter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09B2E1CF-8784-4FAB-B652-88E1493792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1420" y="6007910"/>
            <a:ext cx="2503043" cy="2508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algn="r">
              <a:defRPr sz="1200"/>
            </a:lvl2pPr>
            <a:lvl3pPr algn="r">
              <a:defRPr sz="1200"/>
            </a:lvl3pPr>
            <a:lvl4pPr algn="r">
              <a:defRPr sz="1200"/>
            </a:lvl4pPr>
            <a:lvl5pPr algn="r">
              <a:defRPr sz="1200"/>
            </a:lvl5pPr>
          </a:lstStyle>
          <a:p>
            <a:pPr lvl="0"/>
            <a:r>
              <a:rPr lang="en-US"/>
              <a:t>Organization, Team, and/or Title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758C5CE-7B41-428B-A67E-5E1074215B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744" y="5968938"/>
            <a:ext cx="4532312" cy="320269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Date of Presentation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D5E770-5405-E045-8EC8-61996C764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78456" y="6397419"/>
            <a:ext cx="1762949" cy="2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57778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lIns="34182" tIns="17091" rIns="34182" bIns="17091"/>
          <a:lstStyle>
            <a:lvl1pPr>
              <a:defRPr sz="9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170911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56354"/>
            <a:ext cx="12192000" cy="365125"/>
          </a:xfrm>
        </p:spPr>
        <p:txBody>
          <a:bodyPr/>
          <a:lstStyle>
            <a:lvl1pPr>
              <a:defRPr lang="en-US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21B6E594-C964-3F46-AA56-37695F2FBE1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47661" y="131875"/>
            <a:ext cx="7162800" cy="101732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lnSpc>
                <a:spcPct val="150000"/>
              </a:lnSpc>
            </a:pPr>
            <a:r>
              <a:rPr lang="en-US" sz="2800"/>
              <a:t>Headline</a:t>
            </a:r>
            <a:endParaRPr lang="en-US">
              <a:solidFill>
                <a:srgbClr val="EFBD27"/>
              </a:solidFill>
            </a:endParaRPr>
          </a:p>
        </p:txBody>
      </p:sp>
      <p:sp>
        <p:nvSpPr>
          <p:cNvPr id="12" name="Shape 599"/>
          <p:cNvSpPr>
            <a:spLocks noChangeArrowheads="1"/>
          </p:cNvSpPr>
          <p:nvPr userDrawn="1"/>
        </p:nvSpPr>
        <p:spPr bwMode="auto">
          <a:xfrm>
            <a:off x="0" y="0"/>
            <a:ext cx="920523" cy="6858000"/>
          </a:xfrm>
          <a:prstGeom prst="rect">
            <a:avLst/>
          </a:prstGeom>
          <a:solidFill>
            <a:srgbClr val="F1BD2B"/>
          </a:solidFill>
          <a:ln>
            <a:noFill/>
          </a:ln>
        </p:spPr>
        <p:txBody>
          <a:bodyPr lIns="45719" rIns="4571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 r="20686"/>
          <a:stretch/>
        </p:blipFill>
        <p:spPr>
          <a:xfrm>
            <a:off x="41160" y="212299"/>
            <a:ext cx="838201" cy="7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2575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D746D-772E-4F09-BFFD-BD4CD2344D0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If something other than text is desired pick from the icons below.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C4645E2-BC3D-4978-B3F8-C2650FB31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26916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24656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80E5-9671-47D6-921B-5739E0C7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42311-1E58-45F8-AECD-112D9CB871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543" y="2470150"/>
            <a:ext cx="7460914" cy="1095131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Wingdings" panose="05000000000000000000" pitchFamily="2" charset="2"/>
              <a:buChar char="§"/>
              <a:defRPr sz="24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add to text </a:t>
            </a:r>
          </a:p>
          <a:p>
            <a:pPr lvl="0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213" y="6389144"/>
            <a:ext cx="1851574" cy="3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31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Remar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25E9-AF04-46F4-8B98-AAD5BCA94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5270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E8D4-ED4F-49D3-B679-31DF71A2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A1991-2077-45D4-B642-5C72968B1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8891" y="1670050"/>
            <a:ext cx="10802083" cy="39878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Arial" panose="020B0604020202020204" pitchFamily="34" charset="0"/>
              <a:buChar char="▬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buChar char="▬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75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DD5E-A4B8-40F4-801A-55936D08A6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62671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C4645E2-BC3D-4978-B3F8-C2650FB31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08340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1DFAF8-64D7-4E64-82B0-39B236FF2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356" y="1577975"/>
            <a:ext cx="8523288" cy="4635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1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/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62DDC-A8BB-4ED8-9D67-43A0E500F07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621410"/>
            <a:ext cx="10519874" cy="424757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C8CB63-2B34-48E7-9410-F70BF4A82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43064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8405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/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62DDC-A8BB-4ED8-9D67-43A0E500F07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621410"/>
            <a:ext cx="10519874" cy="424757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C8CB63-2B34-48E7-9410-F70BF4A82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353297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00400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E8D4-ED4F-49D3-B679-31DF71A2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A1991-2077-45D4-B642-5C72968B1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8891" y="1670050"/>
            <a:ext cx="10802083" cy="39878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Arial" panose="020B0604020202020204" pitchFamily="34" charset="0"/>
              <a:buChar char="▬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buChar char="▬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72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D746D-772E-4F09-BFFD-BD4CD2344D0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If something other than text is desired pick from the icons below.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C4645E2-BC3D-4978-B3F8-C2650FB31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26916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82317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2FFB9-4D51-4095-9CBE-F3637F426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314027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4801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2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529547" cy="192407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5971238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17EDEE-C29D-4EE2-9CCB-49D2B52CE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3125" y="0"/>
            <a:ext cx="3698875" cy="63166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3F3CA3-551F-455C-B823-FD13D63A40A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44" y="3930680"/>
            <a:ext cx="4099932" cy="210505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79382A7-4368-47CA-83D1-C28045FD42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815" y="3941720"/>
            <a:ext cx="4099932" cy="210505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38157565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Content, and Pictur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0514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5971238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17EDEE-C29D-4EE2-9CCB-49D2B52CE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3125" y="0"/>
            <a:ext cx="3698875" cy="63166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3F3CA3-551F-455C-B823-FD13D63A40A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207603" y="1947123"/>
            <a:ext cx="3140075" cy="178117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9D7F8DD-5BBB-4776-B7FE-6C4C68AE834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98195" y="3930680"/>
            <a:ext cx="3140075" cy="178117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4040726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E7C5F25-F2E7-4132-9568-CCFF4248D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293919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4892CE-4C95-4314-AA60-B3B4A0FE5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6C7335E6-1B57-4A5C-A99C-5AEECB8CB6C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49988" y="1825625"/>
            <a:ext cx="5722053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88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62DDC-A8BB-4ED8-9D67-43A0E500F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21410"/>
            <a:ext cx="3932237" cy="424757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C8CB63-2B34-48E7-9410-F70BF4A82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35010"/>
            <a:ext cx="10312969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8E42B7-6FE0-4ECE-92A6-737332E6A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9689" y="1621410"/>
            <a:ext cx="634681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3570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0C1AE-F410-425D-946B-66A107B56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21410"/>
            <a:ext cx="6172200" cy="423964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114E3E1-C0A1-402F-84F5-9D6D02F707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212427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B4492CC-E27C-46BC-87BF-6C7040C06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21410"/>
            <a:ext cx="3932237" cy="424757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26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2524-18F1-4515-B337-933277A7A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0736" y="2343346"/>
            <a:ext cx="8355749" cy="2141156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CB842-9714-471F-B074-4903F09811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744" y="4737100"/>
            <a:ext cx="5157787" cy="66675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EVENT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C486DF-671F-47AC-B0ED-03A7691A50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441" y="4685094"/>
            <a:ext cx="3018913" cy="320269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Name of Presenter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B9659D-1C1A-4D0E-8DCA-6A69C2AAF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1420" y="4949051"/>
            <a:ext cx="2492936" cy="2508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algn="r">
              <a:defRPr sz="1200"/>
            </a:lvl2pPr>
            <a:lvl3pPr algn="r">
              <a:defRPr sz="1200"/>
            </a:lvl3pPr>
            <a:lvl4pPr algn="r">
              <a:defRPr sz="1200"/>
            </a:lvl4pPr>
            <a:lvl5pPr algn="r">
              <a:defRPr sz="1200"/>
            </a:lvl5pPr>
          </a:lstStyle>
          <a:p>
            <a:pPr lvl="0"/>
            <a:r>
              <a:rPr lang="en-US"/>
              <a:t>Organization, Team, and/or Title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9B4FA4A8-D700-4633-87F7-B707FDEEC4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90492" y="5214522"/>
            <a:ext cx="3018913" cy="320269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Name of Presenter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971BFD4-4915-456D-B8F0-8FF86A2343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1421" y="5478479"/>
            <a:ext cx="2497986" cy="2508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algn="r">
              <a:defRPr sz="1200"/>
            </a:lvl2pPr>
            <a:lvl3pPr algn="r">
              <a:defRPr sz="1200"/>
            </a:lvl3pPr>
            <a:lvl4pPr algn="r">
              <a:defRPr sz="1200"/>
            </a:lvl4pPr>
            <a:lvl5pPr algn="r">
              <a:defRPr sz="1200"/>
            </a:lvl5pPr>
          </a:lstStyle>
          <a:p>
            <a:pPr lvl="0"/>
            <a:r>
              <a:rPr lang="en-US"/>
              <a:t>Organization, Team, and/or Title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1448035F-5D1B-400A-B886-C862499754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5549" y="5743953"/>
            <a:ext cx="3018913" cy="320269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Name of Presenter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09B2E1CF-8784-4FAB-B652-88E1493792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1420" y="6007910"/>
            <a:ext cx="2503043" cy="2508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algn="r">
              <a:defRPr sz="1200"/>
            </a:lvl2pPr>
            <a:lvl3pPr algn="r">
              <a:defRPr sz="1200"/>
            </a:lvl3pPr>
            <a:lvl4pPr algn="r">
              <a:defRPr sz="1200"/>
            </a:lvl4pPr>
            <a:lvl5pPr algn="r">
              <a:defRPr sz="1200"/>
            </a:lvl5pPr>
          </a:lstStyle>
          <a:p>
            <a:pPr lvl="0"/>
            <a:r>
              <a:rPr lang="en-US"/>
              <a:t>Organization, Team, and/or Title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758C5CE-7B41-428B-A67E-5E1074215B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744" y="5968938"/>
            <a:ext cx="4532312" cy="320269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Date of Presentation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D5E770-5405-E045-8EC8-61996C764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78456" y="6397419"/>
            <a:ext cx="1762949" cy="2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12555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E8D4-ED4F-49D3-B679-31DF71A2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A1991-2077-45D4-B642-5C72968B1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8891" y="1670050"/>
            <a:ext cx="10802083" cy="39878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Arial" panose="020B0604020202020204" pitchFamily="34" charset="0"/>
              <a:buChar char="▬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buChar char="▬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74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C4645E2-BC3D-4978-B3F8-C2650FB31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08340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1DFAF8-64D7-4E64-82B0-39B236FF2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356" y="1577975"/>
            <a:ext cx="8523288" cy="4635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20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/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62DDC-A8BB-4ED8-9D67-43A0E500F07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621410"/>
            <a:ext cx="10519874" cy="424757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C8CB63-2B34-48E7-9410-F70BF4A82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43064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8405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E8D4-ED4F-49D3-B679-31DF71A2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A1991-2077-45D4-B642-5C72968B1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8891" y="1670050"/>
            <a:ext cx="10802083" cy="39878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Arial" panose="020B0604020202020204" pitchFamily="34" charset="0"/>
              <a:buChar char="▬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buChar char="▬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74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D746D-772E-4F09-BFFD-BD4CD2344D0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If something other than text is desired pick from the icons below.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C4645E2-BC3D-4978-B3F8-C2650FB31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26916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76403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2FFB9-4D51-4095-9CBE-F3637F426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314027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82866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2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529547" cy="192407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5971238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17EDEE-C29D-4EE2-9CCB-49D2B52CE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3125" y="0"/>
            <a:ext cx="3698875" cy="63166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3F3CA3-551F-455C-B823-FD13D63A40A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44" y="3930680"/>
            <a:ext cx="4099932" cy="210505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79382A7-4368-47CA-83D1-C28045FD42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815" y="3941720"/>
            <a:ext cx="4099932" cy="210505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13449664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Content, and Pictur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0514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5971238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17EDEE-C29D-4EE2-9CCB-49D2B52CE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3125" y="0"/>
            <a:ext cx="3698875" cy="63166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3F3CA3-551F-455C-B823-FD13D63A40A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207603" y="1947123"/>
            <a:ext cx="3140075" cy="178117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9D7F8DD-5BBB-4776-B7FE-6C4C68AE834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98195" y="3930680"/>
            <a:ext cx="3140075" cy="178117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7790932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E7C5F25-F2E7-4132-9568-CCFF4248D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709993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4892CE-4C95-4314-AA60-B3B4A0FE5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6C7335E6-1B57-4A5C-A99C-5AEECB8CB6C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49988" y="1825625"/>
            <a:ext cx="5722053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120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62DDC-A8BB-4ED8-9D67-43A0E500F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21410"/>
            <a:ext cx="3932237" cy="424757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C8CB63-2B34-48E7-9410-F70BF4A82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709993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8E42B7-6FE0-4ECE-92A6-737332E6A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9689" y="1621410"/>
            <a:ext cx="634681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36564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0C1AE-F410-425D-946B-66A107B56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21410"/>
            <a:ext cx="6172200" cy="423964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114E3E1-C0A1-402F-84F5-9D6D02F707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212427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B4492CC-E27C-46BC-87BF-6C7040C06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21410"/>
            <a:ext cx="3932237" cy="424757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24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D746D-772E-4F09-BFFD-BD4CD2344D0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If something other than text is desired pick from the icons below.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C4645E2-BC3D-4978-B3F8-C2650FB31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26916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76403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C4645E2-BC3D-4978-B3F8-C2650FB31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08340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1DFAF8-64D7-4E64-82B0-39B236FF2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356" y="1577975"/>
            <a:ext cx="8523288" cy="4635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536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/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62DDC-A8BB-4ED8-9D67-43A0E500F07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621410"/>
            <a:ext cx="10519874" cy="424757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C8CB63-2B34-48E7-9410-F70BF4A82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43064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012990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E8D4-ED4F-49D3-B679-31DF71A2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A1991-2077-45D4-B642-5C72968B1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8891" y="1670050"/>
            <a:ext cx="10802083" cy="39878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Arial" panose="020B0604020202020204" pitchFamily="34" charset="0"/>
              <a:buChar char="▬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buChar char="▬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69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D746D-772E-4F09-BFFD-BD4CD2344D0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If something other than text is desired pick from the icons below.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C4645E2-BC3D-4978-B3F8-C2650FB31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10426916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47552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2FFB9-4D51-4095-9CBE-F3637F426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314027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65220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2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529547" cy="192407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5971238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17EDEE-C29D-4EE2-9CCB-49D2B52CE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3125" y="0"/>
            <a:ext cx="3698875" cy="63166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3F3CA3-551F-455C-B823-FD13D63A40A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44" y="3930680"/>
            <a:ext cx="4099932" cy="210505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79382A7-4368-47CA-83D1-C28045FD42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815" y="3941720"/>
            <a:ext cx="4099932" cy="210505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2552005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Content, and Pictur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0514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5971238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17EDEE-C29D-4EE2-9CCB-49D2B52CE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3125" y="0"/>
            <a:ext cx="3698875" cy="63166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3F3CA3-551F-455C-B823-FD13D63A40A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207603" y="1947123"/>
            <a:ext cx="3140075" cy="178117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9D7F8DD-5BBB-4776-B7FE-6C4C68AE834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98195" y="3930680"/>
            <a:ext cx="3140075" cy="178117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941555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E7C5F25-F2E7-4132-9568-CCFF4248D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709993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4892CE-4C95-4314-AA60-B3B4A0FE5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6C7335E6-1B57-4A5C-A99C-5AEECB8CB6C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49988" y="1825625"/>
            <a:ext cx="5722053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01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62DDC-A8BB-4ED8-9D67-43A0E500F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21410"/>
            <a:ext cx="3932237" cy="424757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C8CB63-2B34-48E7-9410-F70BF4A82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709993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8E42B7-6FE0-4ECE-92A6-737332E6A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9689" y="1621410"/>
            <a:ext cx="634681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19708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0C1AE-F410-425D-946B-66A107B56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21410"/>
            <a:ext cx="6172200" cy="423964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114E3E1-C0A1-402F-84F5-9D6D02F707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212427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B4492CC-E27C-46BC-87BF-6C7040C06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21410"/>
            <a:ext cx="3932237" cy="424757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510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2FFB9-4D51-4095-9CBE-F3637F426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314027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82866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6" descr="A view of a building&#10;&#10;Description automatically generated">
            <a:extLst>
              <a:ext uri="{FF2B5EF4-FFF2-40B4-BE49-F238E27FC236}">
                <a16:creationId xmlns:a16="http://schemas.microsoft.com/office/drawing/2014/main" id="{BF2709C4-3B3A-4E01-91F8-7863D4DED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2"/>
          <a:stretch/>
        </p:blipFill>
        <p:spPr>
          <a:xfrm>
            <a:off x="3875724" y="13834"/>
            <a:ext cx="8316276" cy="6259644"/>
          </a:xfrm>
          <a:prstGeom prst="rect">
            <a:avLst/>
          </a:prstGeom>
        </p:spPr>
      </p:pic>
      <p:sp>
        <p:nvSpPr>
          <p:cNvPr id="3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709993" cy="62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Contacts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6506" y="1558038"/>
            <a:ext cx="5367434" cy="322127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27432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45720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64008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Add Name of Contact</a:t>
            </a: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 hasCustomPrompt="1"/>
          </p:nvPr>
        </p:nvSpPr>
        <p:spPr>
          <a:xfrm>
            <a:off x="1131083" y="1887497"/>
            <a:ext cx="4962857" cy="2624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/>
            </a:pPr>
            <a:r>
              <a:rPr lang="en-US"/>
              <a:t>Add Email Address</a:t>
            </a:r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6506" y="2342837"/>
            <a:ext cx="5367434" cy="322127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27432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45720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64008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Add Name of Contact</a:t>
            </a:r>
          </a:p>
        </p:txBody>
      </p:sp>
      <p:sp>
        <p:nvSpPr>
          <p:cNvPr id="73" name="Text Placeholder 64"/>
          <p:cNvSpPr>
            <a:spLocks noGrp="1"/>
          </p:cNvSpPr>
          <p:nvPr>
            <p:ph type="body" sz="quarter" idx="17" hasCustomPrompt="1"/>
          </p:nvPr>
        </p:nvSpPr>
        <p:spPr>
          <a:xfrm>
            <a:off x="1131083" y="2672296"/>
            <a:ext cx="4962857" cy="2624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/>
            </a:pPr>
            <a:r>
              <a:rPr lang="en-US"/>
              <a:t>Add Email Address</a:t>
            </a:r>
          </a:p>
        </p:txBody>
      </p:sp>
      <p:sp>
        <p:nvSpPr>
          <p:cNvPr id="7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26506" y="3157065"/>
            <a:ext cx="5367434" cy="322127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27432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45720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64008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Add Name of Contact</a:t>
            </a:r>
          </a:p>
        </p:txBody>
      </p:sp>
      <p:sp>
        <p:nvSpPr>
          <p:cNvPr id="75" name="Text Placeholder 64"/>
          <p:cNvSpPr>
            <a:spLocks noGrp="1"/>
          </p:cNvSpPr>
          <p:nvPr>
            <p:ph type="body" sz="quarter" idx="19" hasCustomPrompt="1"/>
          </p:nvPr>
        </p:nvSpPr>
        <p:spPr>
          <a:xfrm>
            <a:off x="1131083" y="3486524"/>
            <a:ext cx="4962857" cy="2624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/>
            </a:pPr>
            <a:r>
              <a:rPr lang="en-US"/>
              <a:t>Add Email Address</a:t>
            </a:r>
          </a:p>
        </p:txBody>
      </p:sp>
    </p:spTree>
    <p:extLst>
      <p:ext uri="{BB962C8B-B14F-4D97-AF65-F5344CB8AC3E}">
        <p14:creationId xmlns:p14="http://schemas.microsoft.com/office/powerpoint/2010/main" val="38174005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526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16" descr="A view of a building&#10;&#10;Description automatically generated">
            <a:extLst>
              <a:ext uri="{FF2B5EF4-FFF2-40B4-BE49-F238E27FC236}">
                <a16:creationId xmlns:a16="http://schemas.microsoft.com/office/drawing/2014/main" id="{BF2709C4-3B3A-4E01-91F8-7863D4DED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2"/>
          <a:stretch/>
        </p:blipFill>
        <p:spPr>
          <a:xfrm>
            <a:off x="3875724" y="13834"/>
            <a:ext cx="8316276" cy="6300788"/>
          </a:xfrm>
          <a:prstGeom prst="rect">
            <a:avLst/>
          </a:prstGeom>
        </p:spPr>
      </p:pic>
      <p:sp>
        <p:nvSpPr>
          <p:cNvPr id="3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709993" cy="62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Contacts</a:t>
            </a:r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6505" y="1558039"/>
            <a:ext cx="6761755" cy="24604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27432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45720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64008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Add Name of Contact</a:t>
            </a:r>
          </a:p>
        </p:txBody>
      </p:sp>
      <p:sp>
        <p:nvSpPr>
          <p:cNvPr id="35" name="Text Placeholder 64"/>
          <p:cNvSpPr>
            <a:spLocks noGrp="1"/>
          </p:cNvSpPr>
          <p:nvPr>
            <p:ph type="body" sz="quarter" idx="13" hasCustomPrompt="1"/>
          </p:nvPr>
        </p:nvSpPr>
        <p:spPr>
          <a:xfrm>
            <a:off x="726505" y="1804087"/>
            <a:ext cx="6761755" cy="216243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 sz="1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/>
            </a:pPr>
            <a:r>
              <a:rPr lang="en-US"/>
              <a:t>Add Contact Title</a:t>
            </a:r>
          </a:p>
        </p:txBody>
      </p:sp>
      <p:sp>
        <p:nvSpPr>
          <p:cNvPr id="37" name="Text Placeholder 64"/>
          <p:cNvSpPr>
            <a:spLocks noGrp="1"/>
          </p:cNvSpPr>
          <p:nvPr>
            <p:ph type="body" sz="quarter" idx="20" hasCustomPrompt="1"/>
          </p:nvPr>
        </p:nvSpPr>
        <p:spPr>
          <a:xfrm>
            <a:off x="1131083" y="2020330"/>
            <a:ext cx="6357177" cy="246048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/>
            </a:pPr>
            <a:r>
              <a:rPr lang="en-US"/>
              <a:t>Add Contact Email Address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26505" y="2350052"/>
            <a:ext cx="6761755" cy="24604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27432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45720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64008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Add Name of Contact</a:t>
            </a:r>
          </a:p>
        </p:txBody>
      </p:sp>
      <p:sp>
        <p:nvSpPr>
          <p:cNvPr id="39" name="Text Placeholder 64"/>
          <p:cNvSpPr>
            <a:spLocks noGrp="1"/>
          </p:cNvSpPr>
          <p:nvPr>
            <p:ph type="body" sz="quarter" idx="22" hasCustomPrompt="1"/>
          </p:nvPr>
        </p:nvSpPr>
        <p:spPr>
          <a:xfrm>
            <a:off x="726505" y="2596100"/>
            <a:ext cx="6761755" cy="216243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 sz="1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/>
            </a:pPr>
            <a:r>
              <a:rPr lang="en-US"/>
              <a:t>Add Contact Title</a:t>
            </a:r>
          </a:p>
        </p:txBody>
      </p:sp>
      <p:sp>
        <p:nvSpPr>
          <p:cNvPr id="40" name="Text Placeholder 64"/>
          <p:cNvSpPr>
            <a:spLocks noGrp="1"/>
          </p:cNvSpPr>
          <p:nvPr>
            <p:ph type="body" sz="quarter" idx="23" hasCustomPrompt="1"/>
          </p:nvPr>
        </p:nvSpPr>
        <p:spPr>
          <a:xfrm>
            <a:off x="1131083" y="2812343"/>
            <a:ext cx="6357177" cy="246048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/>
            </a:pPr>
            <a:r>
              <a:rPr lang="en-US"/>
              <a:t>Add Contact Email Address</a:t>
            </a:r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6505" y="3161707"/>
            <a:ext cx="6761755" cy="24604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27432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45720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640080" indent="0">
              <a:buFontTx/>
              <a:buNone/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Add Name of Contact</a:t>
            </a:r>
          </a:p>
        </p:txBody>
      </p:sp>
      <p:sp>
        <p:nvSpPr>
          <p:cNvPr id="42" name="Text Placeholder 64"/>
          <p:cNvSpPr>
            <a:spLocks noGrp="1"/>
          </p:cNvSpPr>
          <p:nvPr>
            <p:ph type="body" sz="quarter" idx="25" hasCustomPrompt="1"/>
          </p:nvPr>
        </p:nvSpPr>
        <p:spPr>
          <a:xfrm>
            <a:off x="726505" y="3407755"/>
            <a:ext cx="6761755" cy="216243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 sz="1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/>
            </a:pPr>
            <a:r>
              <a:rPr lang="en-US"/>
              <a:t>Add Contact Title</a:t>
            </a:r>
          </a:p>
        </p:txBody>
      </p:sp>
      <p:sp>
        <p:nvSpPr>
          <p:cNvPr id="43" name="Text Placeholder 64"/>
          <p:cNvSpPr>
            <a:spLocks noGrp="1"/>
          </p:cNvSpPr>
          <p:nvPr>
            <p:ph type="body" sz="quarter" idx="26" hasCustomPrompt="1"/>
          </p:nvPr>
        </p:nvSpPr>
        <p:spPr>
          <a:xfrm>
            <a:off x="1131083" y="3623998"/>
            <a:ext cx="6357177" cy="246048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accent5"/>
              </a:buClr>
              <a:buSzPct val="25000"/>
              <a:buFontTx/>
              <a:buNone/>
              <a:tabLst/>
              <a:defRPr/>
            </a:pPr>
            <a:r>
              <a:rPr lang="en-US"/>
              <a:t>Add Contact Email Address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79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2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529547" cy="192407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5971238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17EDEE-C29D-4EE2-9CCB-49D2B52CE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3125" y="0"/>
            <a:ext cx="3698875" cy="63166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3F3CA3-551F-455C-B823-FD13D63A40A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44" y="3930680"/>
            <a:ext cx="4099932" cy="210505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79382A7-4368-47CA-83D1-C28045FD42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815" y="3941720"/>
            <a:ext cx="4099932" cy="210505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1344966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Content, and Pictur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06D3-3D14-49F0-AA71-2EE8E4934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0514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307429B-33AE-40F1-AE6B-1ED99FDC9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7" y="644535"/>
            <a:ext cx="5971238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17EDEE-C29D-4EE2-9CCB-49D2B52CE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3125" y="0"/>
            <a:ext cx="3698875" cy="63166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3F3CA3-551F-455C-B823-FD13D63A40A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207603" y="1947123"/>
            <a:ext cx="3140075" cy="178117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9D7F8DD-5BBB-4776-B7FE-6C4C68AE834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98195" y="3930680"/>
            <a:ext cx="3140075" cy="178117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77909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E7C5F25-F2E7-4132-9568-CCFF4248D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709993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4892CE-4C95-4314-AA60-B3B4A0FE5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6C7335E6-1B57-4A5C-A99C-5AEECB8CB6C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49988" y="1825625"/>
            <a:ext cx="5722053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1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62DDC-A8BB-4ED8-9D67-43A0E500F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21410"/>
            <a:ext cx="3932237" cy="424757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C8CB63-2B34-48E7-9410-F70BF4A82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506" y="644535"/>
            <a:ext cx="10709993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8E42B7-6FE0-4ECE-92A6-737332E6A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9689" y="1621410"/>
            <a:ext cx="634681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365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sv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theme" Target="../theme/theme2.xml"/><Relationship Id="rId9" Type="http://schemas.openxmlformats.org/officeDocument/2006/relationships/image" Target="../media/image1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sv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4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.png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2.svg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png"/><Relationship Id="rId17" Type="http://schemas.openxmlformats.org/officeDocument/2006/relationships/image" Target="../media/image6.sv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2.svg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image" Target="../media/image1.png"/><Relationship Id="rId17" Type="http://schemas.openxmlformats.org/officeDocument/2006/relationships/image" Target="../media/image6.svg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1.svg"/><Relationship Id="rId9" Type="http://schemas.openxmlformats.org/officeDocument/2006/relationships/image" Target="../media/image1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FECBC-63C9-47AA-AC71-1D912F28E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C31C9B-EE0E-4075-8EBB-FD4A41D4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644535"/>
            <a:ext cx="10061099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A586165-29A9-4AE7-9635-C30E6750A4E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7403" y="1309247"/>
            <a:ext cx="1295226" cy="532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AE7F9A-B802-4FB0-93A0-3CBCCE09CD64}"/>
              </a:ext>
            </a:extLst>
          </p:cNvPr>
          <p:cNvGrpSpPr/>
          <p:nvPr userDrawn="1"/>
        </p:nvGrpSpPr>
        <p:grpSpPr>
          <a:xfrm>
            <a:off x="9600" y="6315537"/>
            <a:ext cx="12182399" cy="546792"/>
            <a:chOff x="0" y="6153776"/>
            <a:chExt cx="12192001" cy="708553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744B0ACB-9120-4240-8881-41B8C11F4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chemeClr val="accent5">
                      <a:lumMod val="75000"/>
                    </a:schemeClr>
                  </a:solidFill>
                </a:rPr>
                <a:t>‹#›</a:t>
              </a:fld>
              <a:endParaRPr lang="en-US" sz="2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127F155-52F3-40DE-8B10-DE4870827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rgbClr val="003E7E"/>
                  </a:solidFill>
                </a:rPr>
                <a:t>‹#›</a:t>
              </a:fld>
              <a:endParaRPr lang="en-US" sz="200">
                <a:solidFill>
                  <a:srgbClr val="003E7E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608E61-EB6A-4DE1-BA2E-EA869E7CB36B}"/>
                </a:ext>
              </a:extLst>
            </p:cNvPr>
            <p:cNvSpPr/>
            <p:nvPr userDrawn="1"/>
          </p:nvSpPr>
          <p:spPr>
            <a:xfrm>
              <a:off x="0" y="6153776"/>
              <a:ext cx="12192001" cy="708553"/>
            </a:xfrm>
            <a:prstGeom prst="rect">
              <a:avLst/>
            </a:prstGeom>
            <a:solidFill>
              <a:srgbClr val="1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DCFC2FF7-C81E-476C-9037-1AF32F78C9E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960" y="6355105"/>
            <a:ext cx="1085122" cy="42580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E90370B-F914-467C-87B4-73BFA5D5328B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61660" y="6422638"/>
            <a:ext cx="1820483" cy="33231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213" y="6389144"/>
            <a:ext cx="1851574" cy="357728"/>
          </a:xfrm>
          <a:prstGeom prst="rect">
            <a:avLst/>
          </a:prstGeom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3AF383DD-4661-487D-B7E0-23ED1215FD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82143" y="6315537"/>
            <a:ext cx="310240" cy="5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fld id="{F0772937-DAE7-445B-8489-980DDEB8A66D}" type="slidenum">
              <a:rPr lang="en-US" sz="9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931838" y="6422638"/>
            <a:ext cx="0" cy="3323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67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818" r:id="rId1"/>
    <p:sldLayoutId id="2147487819" r:id="rId2"/>
    <p:sldLayoutId id="2147487820" r:id="rId3"/>
    <p:sldLayoutId id="2147487821" r:id="rId4"/>
    <p:sldLayoutId id="2147487822" r:id="rId5"/>
    <p:sldLayoutId id="2147487823" r:id="rId6"/>
    <p:sldLayoutId id="2147487824" r:id="rId7"/>
    <p:sldLayoutId id="2147487825" r:id="rId8"/>
    <p:sldLayoutId id="2147487826" r:id="rId9"/>
    <p:sldLayoutId id="2147487827" r:id="rId10"/>
    <p:sldLayoutId id="21474878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rgbClr val="1E3A6B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C6DA6"/>
        </a:buClr>
        <a:buFont typeface="Arial" panose="020B0604020202020204" pitchFamily="34" charset="0"/>
        <a:buChar char="■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▬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▬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E14717-336B-423D-BAB1-EDDD76B913F8}"/>
              </a:ext>
            </a:extLst>
          </p:cNvPr>
          <p:cNvGrpSpPr/>
          <p:nvPr userDrawn="1"/>
        </p:nvGrpSpPr>
        <p:grpSpPr>
          <a:xfrm>
            <a:off x="9600" y="6315537"/>
            <a:ext cx="12182399" cy="546792"/>
            <a:chOff x="0" y="6153776"/>
            <a:chExt cx="12192001" cy="708553"/>
          </a:xfrm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F6C3F203-DABD-4DA7-852B-0B7C36C36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chemeClr val="accent5">
                      <a:lumMod val="75000"/>
                    </a:schemeClr>
                  </a:solidFill>
                </a:rPr>
                <a:t>‹#›</a:t>
              </a:fld>
              <a:endParaRPr lang="en-US" sz="2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2AB4E079-DF5C-46CC-8463-7582D3015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rgbClr val="003E7E"/>
                  </a:solidFill>
                </a:rPr>
                <a:t>‹#›</a:t>
              </a:fld>
              <a:endParaRPr lang="en-US" sz="200">
                <a:solidFill>
                  <a:srgbClr val="003E7E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4256B3-FDFC-4ACB-AFF5-7D2C2532379E}"/>
                </a:ext>
              </a:extLst>
            </p:cNvPr>
            <p:cNvSpPr/>
            <p:nvPr userDrawn="1"/>
          </p:nvSpPr>
          <p:spPr>
            <a:xfrm>
              <a:off x="0" y="6153776"/>
              <a:ext cx="12192001" cy="708553"/>
            </a:xfrm>
            <a:prstGeom prst="rect">
              <a:avLst/>
            </a:prstGeom>
            <a:solidFill>
              <a:srgbClr val="1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8CAF5231-0FE3-4157-9E52-6565E162C4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60" y="6355105"/>
            <a:ext cx="1085122" cy="42580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724D58F-35AC-4BD2-A204-56D86D5BE5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660" y="6422638"/>
            <a:ext cx="1820483" cy="33231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636A2F0-92EE-4E0D-A1FA-90316E5BBC0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403" y="1309247"/>
            <a:ext cx="1295226" cy="5322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3CB097E-C4F1-41A2-BF66-DA5B7290BDF3}"/>
              </a:ext>
            </a:extLst>
          </p:cNvPr>
          <p:cNvSpPr txBox="1">
            <a:spLocks/>
          </p:cNvSpPr>
          <p:nvPr userDrawn="1"/>
        </p:nvSpPr>
        <p:spPr>
          <a:xfrm>
            <a:off x="726506" y="644535"/>
            <a:ext cx="10707985" cy="620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all" baseline="0">
                <a:solidFill>
                  <a:schemeClr val="accent1"/>
                </a:solidFill>
                <a:effectLst/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cap="all" baseline="0"/>
              <a:t>DISCLAIMER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213" y="6389144"/>
            <a:ext cx="1851574" cy="35772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>
            <a:extLst>
              <a:ext uri="{FF2B5EF4-FFF2-40B4-BE49-F238E27FC236}">
                <a16:creationId xmlns:a16="http://schemas.microsoft.com/office/drawing/2014/main" id="{3AF383DD-4661-487D-B7E0-23ED1215FD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82143" y="6315537"/>
            <a:ext cx="310240" cy="5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fld id="{F0772937-DAE7-445B-8489-980DDEB8A66D}" type="slidenum">
              <a:rPr lang="en-US" sz="9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931838" y="6422638"/>
            <a:ext cx="0" cy="3323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4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14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b="1" kern="1200" cap="all" baseline="0">
          <a:solidFill>
            <a:schemeClr val="accent1"/>
          </a:solidFill>
          <a:effectLst/>
          <a:latin typeface="Trebuchet MS" panose="020B0603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bg1"/>
        </a:buClr>
        <a:buSzPct val="25000"/>
        <a:buFont typeface="Arial"/>
        <a:buChar char="•"/>
        <a:defRPr sz="2000" b="1" kern="1200" baseline="0">
          <a:solidFill>
            <a:schemeClr val="accent5"/>
          </a:solidFill>
          <a:latin typeface="+mn-lt"/>
          <a:ea typeface="+mn-ea"/>
          <a:cs typeface="+mn-cs"/>
        </a:defRPr>
      </a:lvl1pPr>
      <a:lvl2pPr marL="27432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4008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832104" indent="-192024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86868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D62B544-BE30-4EBB-82B6-3EDE5A721EE7}"/>
              </a:ext>
            </a:extLst>
          </p:cNvPr>
          <p:cNvGrpSpPr/>
          <p:nvPr userDrawn="1"/>
        </p:nvGrpSpPr>
        <p:grpSpPr>
          <a:xfrm>
            <a:off x="9600" y="6315537"/>
            <a:ext cx="12182399" cy="546792"/>
            <a:chOff x="0" y="6153776"/>
            <a:chExt cx="12192001" cy="708553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2E710DA8-797C-4B6D-B5DF-92E3C328A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chemeClr val="accent5">
                      <a:lumMod val="75000"/>
                    </a:schemeClr>
                  </a:solidFill>
                </a:rPr>
                <a:t>‹#›</a:t>
              </a:fld>
              <a:endParaRPr lang="en-US" sz="2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CBF3BF8-D49C-4E3F-BB8B-081C6B346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rgbClr val="003E7E"/>
                  </a:solidFill>
                </a:rPr>
                <a:t>‹#›</a:t>
              </a:fld>
              <a:endParaRPr lang="en-US" sz="200">
                <a:solidFill>
                  <a:srgbClr val="003E7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8BF1BD-5554-4992-BA63-ADD65CFC4F86}"/>
                </a:ext>
              </a:extLst>
            </p:cNvPr>
            <p:cNvSpPr/>
            <p:nvPr userDrawn="1"/>
          </p:nvSpPr>
          <p:spPr>
            <a:xfrm>
              <a:off x="0" y="6153776"/>
              <a:ext cx="12192001" cy="708553"/>
            </a:xfrm>
            <a:prstGeom prst="rect">
              <a:avLst/>
            </a:prstGeom>
            <a:solidFill>
              <a:srgbClr val="1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6506" y="644535"/>
            <a:ext cx="10709993" cy="620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8493EA2-B67F-4AD3-A024-4AE1259DC7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403" y="1309247"/>
            <a:ext cx="1295226" cy="5322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90283AE-3868-405A-932A-9DFA9F935B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60" y="6355105"/>
            <a:ext cx="1085122" cy="42580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2D2C1C2-EEA6-4CAF-A4C7-A6F21D78C0B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660" y="6422638"/>
            <a:ext cx="1820483" cy="332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213" y="6389144"/>
            <a:ext cx="1851574" cy="35772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>
            <a:extLst>
              <a:ext uri="{FF2B5EF4-FFF2-40B4-BE49-F238E27FC236}">
                <a16:creationId xmlns:a16="http://schemas.microsoft.com/office/drawing/2014/main" id="{3AF383DD-4661-487D-B7E0-23ED1215FD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82143" y="6315537"/>
            <a:ext cx="310240" cy="5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fld id="{F0772937-DAE7-445B-8489-980DDEB8A66D}" type="slidenum">
              <a:rPr lang="en-US" sz="9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931838" y="6422638"/>
            <a:ext cx="0" cy="3323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19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39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/>
          </a:solidFill>
          <a:effectLst/>
          <a:latin typeface="Trebuchet MS" panose="020B0603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5"/>
        </a:buClr>
        <a:buSzPct val="25000"/>
        <a:buFontTx/>
        <a:buNone/>
        <a:defRPr sz="2400" b="0" kern="1200" baseline="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1pPr>
      <a:lvl2pPr marL="377190" indent="-28575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5"/>
        </a:buClr>
        <a:buSzPct val="100000"/>
        <a:buFont typeface="Cera PROModern Medium" pitchFamily="2" charset="0"/>
        <a:buChar char="■"/>
        <a:defRPr sz="2200" kern="120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2pPr>
      <a:lvl3pPr marL="560070" indent="-28575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5"/>
        </a:buClr>
        <a:buSzPct val="100000"/>
        <a:buFont typeface="Cera PROModern Medium" pitchFamily="2" charset="0"/>
        <a:buChar char="■"/>
        <a:defRPr sz="2000" kern="1200" baseline="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3pPr>
      <a:lvl4pPr marL="64008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5830" indent="-28575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5"/>
        </a:buClr>
        <a:buSzPct val="100000"/>
        <a:buFont typeface="Cera PROModern Medium" pitchFamily="2" charset="0"/>
        <a:buChar char="■"/>
        <a:defRPr sz="1800" kern="1200" baseline="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5pPr>
      <a:lvl6pPr marL="925830" indent="-28575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5"/>
        </a:buClr>
        <a:buSzPct val="100000"/>
        <a:buFont typeface="Cera PROModern Medium" pitchFamily="2" charset="0"/>
        <a:buChar char="■"/>
        <a:defRPr sz="1600" kern="120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14CFC605-B9D3-4432-BE78-8A96930F5EF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68223"/>
            <a:ext cx="12192000" cy="2328595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E711CA3C-B550-4BD8-AB43-968623A640B7}"/>
              </a:ext>
            </a:extLst>
          </p:cNvPr>
          <p:cNvSpPr txBox="1">
            <a:spLocks/>
          </p:cNvSpPr>
          <p:nvPr userDrawn="1"/>
        </p:nvSpPr>
        <p:spPr>
          <a:xfrm>
            <a:off x="209167" y="2297899"/>
            <a:ext cx="2990005" cy="205367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50">
                <a:solidFill>
                  <a:schemeClr val="bg1"/>
                </a:solidFill>
                <a:latin typeface="Cera PROModern Medium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2000" b="1" spc="0">
                <a:latin typeface="Trebuchet MS" panose="020B0603020202020204" pitchFamily="34" charset="0"/>
              </a:rPr>
              <a:t>OFFICE OF RESEARCH, </a:t>
            </a:r>
          </a:p>
          <a:p>
            <a:pPr algn="l"/>
            <a:r>
              <a:rPr lang="en-US" sz="2000" b="1" spc="0">
                <a:latin typeface="Trebuchet MS" panose="020B0603020202020204" pitchFamily="34" charset="0"/>
              </a:rPr>
              <a:t>DEVELOPMENT, </a:t>
            </a:r>
          </a:p>
          <a:p>
            <a:pPr algn="l"/>
            <a:r>
              <a:rPr lang="en-US" sz="2000" b="1" spc="0">
                <a:latin typeface="Trebuchet MS" panose="020B0603020202020204" pitchFamily="34" charset="0"/>
              </a:rPr>
              <a:t>AND TECHNOLOGY</a:t>
            </a: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CFA155B0-518F-4607-A622-023ACBA1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578" y="2250742"/>
            <a:ext cx="8332908" cy="21411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895E7D4-69D2-4EF0-B22A-469C4A5EBBF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332" y="6276451"/>
            <a:ext cx="121920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E8C14-D938-4EFD-A57C-26374ACA4B7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998"/>
            <a:ext cx="12192000" cy="217714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455867" y="2209889"/>
            <a:ext cx="8736134" cy="2286929"/>
          </a:xfrm>
          <a:prstGeom prst="rect">
            <a:avLst/>
          </a:prstGeom>
          <a:noFill/>
          <a:ln w="38100">
            <a:solidFill>
              <a:srgbClr val="F1BD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5E770-5405-E045-8EC8-61996C764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378456" y="6397419"/>
            <a:ext cx="1762949" cy="2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5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05" r:id="rId1"/>
    <p:sldLayoutId id="2147487663" r:id="rId2"/>
    <p:sldLayoutId id="2147487667" r:id="rId3"/>
  </p:sldLayoutIdLst>
  <p:hf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effectLst/>
          <a:latin typeface="Trebuchet MS" panose="020B0603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bg1"/>
        </a:buClr>
        <a:buSzPct val="25000"/>
        <a:buFont typeface="Arial"/>
        <a:buNone/>
        <a:defRPr sz="3600" b="0" kern="1200" baseline="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1pPr>
      <a:lvl2pPr marL="91440" indent="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Tx/>
        <a:buNone/>
        <a:defRPr sz="1800" kern="120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Tx/>
        <a:buNone/>
        <a:defRPr sz="1400" kern="1200" baseline="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3pPr>
      <a:lvl4pPr marL="64008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640080" indent="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Tx/>
        <a:buNone/>
        <a:defRPr sz="1400" kern="1200" baseline="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5pPr>
      <a:lvl6pPr marL="640080" indent="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Tx/>
        <a:buNone/>
        <a:defRPr sz="1400" kern="120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6506" y="644535"/>
            <a:ext cx="10709993" cy="6208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8493EA2-B67F-4AD3-A024-4AE1259DC7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403" y="1309247"/>
            <a:ext cx="1295226" cy="532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31F889-F8E8-4903-9562-712326D8F0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64821"/>
            <a:ext cx="12192000" cy="234315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03A5155-D0F9-4D44-91B0-EE886089EF09}"/>
              </a:ext>
            </a:extLst>
          </p:cNvPr>
          <p:cNvGrpSpPr/>
          <p:nvPr userDrawn="1"/>
        </p:nvGrpSpPr>
        <p:grpSpPr>
          <a:xfrm>
            <a:off x="9600" y="6315537"/>
            <a:ext cx="12182399" cy="546792"/>
            <a:chOff x="0" y="6153776"/>
            <a:chExt cx="12192001" cy="708553"/>
          </a:xfrm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33FF369D-B95E-4BCA-A730-79C54B789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chemeClr val="accent5">
                      <a:lumMod val="75000"/>
                    </a:schemeClr>
                  </a:solidFill>
                </a:rPr>
                <a:t>‹#›</a:t>
              </a:fld>
              <a:endParaRPr lang="en-US" sz="2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420275AE-80EA-422D-AB6A-40E7CD6D4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rgbClr val="003E7E"/>
                  </a:solidFill>
                </a:rPr>
                <a:t>‹#›</a:t>
              </a:fld>
              <a:endParaRPr lang="en-US" sz="200">
                <a:solidFill>
                  <a:srgbClr val="003E7E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C6A6D1-B137-4550-B040-6E74F6834AEF}"/>
                </a:ext>
              </a:extLst>
            </p:cNvPr>
            <p:cNvSpPr/>
            <p:nvPr userDrawn="1"/>
          </p:nvSpPr>
          <p:spPr>
            <a:xfrm>
              <a:off x="0" y="6153776"/>
              <a:ext cx="12192001" cy="708553"/>
            </a:xfrm>
            <a:prstGeom prst="rect">
              <a:avLst/>
            </a:prstGeom>
            <a:solidFill>
              <a:srgbClr val="1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24" name="Rectangle 7">
            <a:extLst>
              <a:ext uri="{FF2B5EF4-FFF2-40B4-BE49-F238E27FC236}">
                <a16:creationId xmlns:a16="http://schemas.microsoft.com/office/drawing/2014/main" id="{3AF383DD-4661-487D-B7E0-23ED1215FD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82143" y="6315537"/>
            <a:ext cx="310240" cy="5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fld id="{F0772937-DAE7-445B-8489-980DDEB8A66D}" type="slidenum">
              <a:rPr lang="en-US" sz="9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B6551EC-58A1-4B93-A925-2ECC6569D49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960" y="6355105"/>
            <a:ext cx="1085122" cy="42580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5BDF5AA-FDDC-457C-9CB1-76AEA1908AA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61660" y="6422638"/>
            <a:ext cx="1820483" cy="33231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213" y="6389144"/>
            <a:ext cx="1851574" cy="357728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11931838" y="6422638"/>
            <a:ext cx="0" cy="3323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02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/>
          </a:solidFill>
          <a:effectLst/>
          <a:latin typeface="Trebuchet MS" panose="020B0603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bg1"/>
        </a:buClr>
        <a:buSzPct val="25000"/>
        <a:buFont typeface="Arial"/>
        <a:buChar char="•"/>
        <a:defRPr sz="2000" b="1" kern="1200" baseline="0">
          <a:solidFill>
            <a:schemeClr val="accent5"/>
          </a:solidFill>
          <a:latin typeface="+mn-lt"/>
          <a:ea typeface="+mn-ea"/>
          <a:cs typeface="+mn-cs"/>
        </a:defRPr>
      </a:lvl1pPr>
      <a:lvl2pPr marL="27432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4008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832104" indent="-192024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86868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917228B-275F-434F-BDB1-9386A8349C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164821"/>
            <a:ext cx="12192000" cy="23431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004" y="2811351"/>
            <a:ext cx="10709993" cy="620880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Autofit/>
          </a:bodyPr>
          <a:lstStyle/>
          <a:p>
            <a:r>
              <a:rPr lang="en-US"/>
              <a:t>CLICK TO add 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E14717-336B-423D-BAB1-EDDD76B913F8}"/>
              </a:ext>
            </a:extLst>
          </p:cNvPr>
          <p:cNvGrpSpPr/>
          <p:nvPr userDrawn="1"/>
        </p:nvGrpSpPr>
        <p:grpSpPr>
          <a:xfrm>
            <a:off x="9600" y="6315537"/>
            <a:ext cx="12182399" cy="546792"/>
            <a:chOff x="0" y="6153776"/>
            <a:chExt cx="12192001" cy="708553"/>
          </a:xfrm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F6C3F203-DABD-4DA7-852B-0B7C36C36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chemeClr val="accent5">
                      <a:lumMod val="75000"/>
                    </a:schemeClr>
                  </a:solidFill>
                </a:rPr>
                <a:t>‹#›</a:t>
              </a:fld>
              <a:endParaRPr lang="en-US" sz="2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2AB4E079-DF5C-46CC-8463-7582D3015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rgbClr val="003E7E"/>
                  </a:solidFill>
                </a:rPr>
                <a:t>‹#›</a:t>
              </a:fld>
              <a:endParaRPr lang="en-US" sz="200">
                <a:solidFill>
                  <a:srgbClr val="003E7E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4256B3-FDFC-4ACB-AFF5-7D2C2532379E}"/>
                </a:ext>
              </a:extLst>
            </p:cNvPr>
            <p:cNvSpPr/>
            <p:nvPr userDrawn="1"/>
          </p:nvSpPr>
          <p:spPr>
            <a:xfrm>
              <a:off x="0" y="6153776"/>
              <a:ext cx="12192001" cy="708553"/>
            </a:xfrm>
            <a:prstGeom prst="rect">
              <a:avLst/>
            </a:prstGeom>
            <a:solidFill>
              <a:srgbClr val="1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8CAF5231-0FE3-4157-9E52-6565E162C4D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60" y="6355105"/>
            <a:ext cx="1085122" cy="42580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724D58F-35AC-4BD2-A204-56D86D5BE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660" y="6422638"/>
            <a:ext cx="1820483" cy="3323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213" y="6389144"/>
            <a:ext cx="1851574" cy="357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2F97E0-B312-48F0-8279-F581B6044005}"/>
              </a:ext>
            </a:extLst>
          </p:cNvPr>
          <p:cNvSpPr/>
          <p:nvPr userDrawn="1"/>
        </p:nvSpPr>
        <p:spPr>
          <a:xfrm>
            <a:off x="2529840" y="3562283"/>
            <a:ext cx="713232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3AF383DD-4661-487D-B7E0-23ED1215FD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82143" y="6315537"/>
            <a:ext cx="310240" cy="5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fld id="{F0772937-DAE7-445B-8489-980DDEB8A66D}" type="slidenum">
              <a:rPr lang="en-US" sz="9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931838" y="6422638"/>
            <a:ext cx="0" cy="3323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22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03" r:id="rId1"/>
    <p:sldLayoutId id="2147487669" r:id="rId2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600" b="1" kern="1200" cap="all" baseline="0">
          <a:solidFill>
            <a:schemeClr val="accent1"/>
          </a:solidFill>
          <a:effectLst/>
          <a:latin typeface="Trebuchet MS" panose="020B0603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bg1"/>
        </a:buClr>
        <a:buSzPct val="25000"/>
        <a:buFont typeface="Arial"/>
        <a:buChar char="•"/>
        <a:defRPr sz="2000" b="1" kern="1200" baseline="0">
          <a:solidFill>
            <a:schemeClr val="accent5"/>
          </a:solidFill>
          <a:latin typeface="+mn-lt"/>
          <a:ea typeface="+mn-ea"/>
          <a:cs typeface="+mn-cs"/>
        </a:defRPr>
      </a:lvl1pPr>
      <a:lvl2pPr marL="27432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4008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832104" indent="-192024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86868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004" y="2659487"/>
            <a:ext cx="10709993" cy="1273859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Autofit/>
          </a:bodyPr>
          <a:lstStyle/>
          <a:p>
            <a:r>
              <a:rPr lang="en-US"/>
              <a:t>CLICK TO add 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E14717-336B-423D-BAB1-EDDD76B913F8}"/>
              </a:ext>
            </a:extLst>
          </p:cNvPr>
          <p:cNvGrpSpPr/>
          <p:nvPr userDrawn="1"/>
        </p:nvGrpSpPr>
        <p:grpSpPr>
          <a:xfrm>
            <a:off x="9600" y="6315537"/>
            <a:ext cx="12182399" cy="546792"/>
            <a:chOff x="0" y="6153776"/>
            <a:chExt cx="12192001" cy="708553"/>
          </a:xfrm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F6C3F203-DABD-4DA7-852B-0B7C36C36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chemeClr val="accent5">
                      <a:lumMod val="75000"/>
                    </a:schemeClr>
                  </a:solidFill>
                </a:rPr>
                <a:t>‹#›</a:t>
              </a:fld>
              <a:endParaRPr lang="en-US" sz="2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2AB4E079-DF5C-46CC-8463-7582D3015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rgbClr val="003E7E"/>
                  </a:solidFill>
                </a:rPr>
                <a:t>‹#›</a:t>
              </a:fld>
              <a:endParaRPr lang="en-US" sz="200">
                <a:solidFill>
                  <a:srgbClr val="003E7E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4256B3-FDFC-4ACB-AFF5-7D2C2532379E}"/>
                </a:ext>
              </a:extLst>
            </p:cNvPr>
            <p:cNvSpPr/>
            <p:nvPr userDrawn="1"/>
          </p:nvSpPr>
          <p:spPr>
            <a:xfrm>
              <a:off x="0" y="6153776"/>
              <a:ext cx="12192001" cy="708553"/>
            </a:xfrm>
            <a:prstGeom prst="rect">
              <a:avLst/>
            </a:prstGeom>
            <a:solidFill>
              <a:srgbClr val="1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8CAF5231-0FE3-4157-9E52-6565E162C4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60" y="6355105"/>
            <a:ext cx="1085122" cy="42580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724D58F-35AC-4BD2-A204-56D86D5BE5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660" y="6422638"/>
            <a:ext cx="1820483" cy="3323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175CF7-5838-4E9A-91B1-1EF6C5EB336F}"/>
              </a:ext>
            </a:extLst>
          </p:cNvPr>
          <p:cNvSpPr/>
          <p:nvPr userDrawn="1"/>
        </p:nvSpPr>
        <p:spPr>
          <a:xfrm>
            <a:off x="-2244" y="2177053"/>
            <a:ext cx="402956" cy="2343150"/>
          </a:xfrm>
          <a:prstGeom prst="rect">
            <a:avLst/>
          </a:prstGeom>
          <a:solidFill>
            <a:srgbClr val="196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54F62-A317-4B62-9CEA-180D59723AAC}"/>
              </a:ext>
            </a:extLst>
          </p:cNvPr>
          <p:cNvSpPr/>
          <p:nvPr userDrawn="1"/>
        </p:nvSpPr>
        <p:spPr>
          <a:xfrm>
            <a:off x="11809709" y="2158372"/>
            <a:ext cx="402956" cy="2343150"/>
          </a:xfrm>
          <a:prstGeom prst="rect">
            <a:avLst/>
          </a:prstGeom>
          <a:solidFill>
            <a:srgbClr val="196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2F97E0-B312-48F0-8279-F581B6044005}"/>
              </a:ext>
            </a:extLst>
          </p:cNvPr>
          <p:cNvSpPr/>
          <p:nvPr userDrawn="1"/>
        </p:nvSpPr>
        <p:spPr>
          <a:xfrm>
            <a:off x="2553346" y="4056918"/>
            <a:ext cx="7085308" cy="75966"/>
          </a:xfrm>
          <a:prstGeom prst="rect">
            <a:avLst/>
          </a:prstGeom>
          <a:solidFill>
            <a:srgbClr val="196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12F97E0-B312-48F0-8279-F581B6044005}"/>
              </a:ext>
            </a:extLst>
          </p:cNvPr>
          <p:cNvSpPr/>
          <p:nvPr userDrawn="1"/>
        </p:nvSpPr>
        <p:spPr>
          <a:xfrm>
            <a:off x="2553346" y="4149023"/>
            <a:ext cx="7085308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213" y="6389144"/>
            <a:ext cx="1851574" cy="357728"/>
          </a:xfrm>
          <a:prstGeom prst="rect">
            <a:avLst/>
          </a:prstGeom>
        </p:spPr>
      </p:pic>
      <p:sp>
        <p:nvSpPr>
          <p:cNvPr id="23" name="Rectangle 7">
            <a:extLst>
              <a:ext uri="{FF2B5EF4-FFF2-40B4-BE49-F238E27FC236}">
                <a16:creationId xmlns:a16="http://schemas.microsoft.com/office/drawing/2014/main" id="{3AF383DD-4661-487D-B7E0-23ED1215FD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82143" y="6315537"/>
            <a:ext cx="310240" cy="5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fld id="{F0772937-DAE7-445B-8489-980DDEB8A66D}" type="slidenum">
              <a:rPr lang="en-US" sz="9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1931838" y="6422638"/>
            <a:ext cx="0" cy="332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2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34" r:id="rId1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600" b="1" kern="1200" cap="all" baseline="0">
          <a:solidFill>
            <a:schemeClr val="accent1"/>
          </a:solidFill>
          <a:effectLst/>
          <a:latin typeface="Trebuchet MS" panose="020B0603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bg1"/>
        </a:buClr>
        <a:buSzPct val="25000"/>
        <a:buFont typeface="Arial"/>
        <a:buChar char="•"/>
        <a:defRPr sz="2000" b="1" kern="1200" baseline="0">
          <a:solidFill>
            <a:schemeClr val="accent5"/>
          </a:solidFill>
          <a:latin typeface="+mn-lt"/>
          <a:ea typeface="+mn-ea"/>
          <a:cs typeface="+mn-cs"/>
        </a:defRPr>
      </a:lvl1pPr>
      <a:lvl2pPr marL="27432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4008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832104" indent="-192024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86868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FECBC-63C9-47AA-AC71-1D912F28E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C31C9B-EE0E-4075-8EBB-FD4A41D4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644535"/>
            <a:ext cx="10061099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A586165-29A9-4AE7-9635-C30E6750A4E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7403" y="1309247"/>
            <a:ext cx="1295226" cy="532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AE7F9A-B802-4FB0-93A0-3CBCCE09CD64}"/>
              </a:ext>
            </a:extLst>
          </p:cNvPr>
          <p:cNvGrpSpPr/>
          <p:nvPr userDrawn="1"/>
        </p:nvGrpSpPr>
        <p:grpSpPr>
          <a:xfrm>
            <a:off x="9600" y="6315537"/>
            <a:ext cx="12182399" cy="546792"/>
            <a:chOff x="0" y="6153776"/>
            <a:chExt cx="12192001" cy="708553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744B0ACB-9120-4240-8881-41B8C11F4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chemeClr val="accent5">
                      <a:lumMod val="75000"/>
                    </a:schemeClr>
                  </a:solidFill>
                </a:rPr>
                <a:t>‹#›</a:t>
              </a:fld>
              <a:endParaRPr lang="en-US" sz="2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127F155-52F3-40DE-8B10-DE4870827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rgbClr val="003E7E"/>
                  </a:solidFill>
                </a:rPr>
                <a:t>‹#›</a:t>
              </a:fld>
              <a:endParaRPr lang="en-US" sz="200">
                <a:solidFill>
                  <a:srgbClr val="003E7E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608E61-EB6A-4DE1-BA2E-EA869E7CB36B}"/>
                </a:ext>
              </a:extLst>
            </p:cNvPr>
            <p:cNvSpPr/>
            <p:nvPr userDrawn="1"/>
          </p:nvSpPr>
          <p:spPr>
            <a:xfrm>
              <a:off x="0" y="6153776"/>
              <a:ext cx="12192001" cy="708553"/>
            </a:xfrm>
            <a:prstGeom prst="rect">
              <a:avLst/>
            </a:prstGeom>
            <a:solidFill>
              <a:srgbClr val="1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DCFC2FF7-C81E-476C-9037-1AF32F78C9E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960" y="6355105"/>
            <a:ext cx="1085122" cy="42580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E90370B-F914-467C-87B4-73BFA5D5328B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61660" y="6422638"/>
            <a:ext cx="1820483" cy="33231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0341" y="566112"/>
            <a:ext cx="677278" cy="699303"/>
          </a:xfrm>
          <a:prstGeom prst="rect">
            <a:avLst/>
          </a:prstGeom>
        </p:spPr>
      </p:pic>
      <p:sp>
        <p:nvSpPr>
          <p:cNvPr id="17" name="Rectangle 7">
            <a:extLst>
              <a:ext uri="{FF2B5EF4-FFF2-40B4-BE49-F238E27FC236}">
                <a16:creationId xmlns:a16="http://schemas.microsoft.com/office/drawing/2014/main" id="{3AF383DD-4661-487D-B7E0-23ED1215FD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82143" y="6315537"/>
            <a:ext cx="310240" cy="5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fld id="{F0772937-DAE7-445B-8489-980DDEB8A66D}" type="slidenum">
              <a:rPr lang="en-US" sz="9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931838" y="6422638"/>
            <a:ext cx="0" cy="3323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94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30" r:id="rId1"/>
    <p:sldLayoutId id="2147487631" r:id="rId2"/>
    <p:sldLayoutId id="2147487632" r:id="rId3"/>
    <p:sldLayoutId id="2147487618" r:id="rId4"/>
    <p:sldLayoutId id="2147487620" r:id="rId5"/>
    <p:sldLayoutId id="2147487629" r:id="rId6"/>
    <p:sldLayoutId id="2147487626" r:id="rId7"/>
    <p:sldLayoutId id="2147487622" r:id="rId8"/>
    <p:sldLayoutId id="2147487624" r:id="rId9"/>
    <p:sldLayoutId id="2147487625" r:id="rId10"/>
    <p:sldLayoutId id="2147487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rgbClr val="1E3A6B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C6DA6"/>
        </a:buClr>
        <a:buFont typeface="Arial" panose="020B0604020202020204" pitchFamily="34" charset="0"/>
        <a:buChar char="■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SzPct val="80000"/>
        <a:buFont typeface="Arial" panose="020B0604020202020204" pitchFamily="34" charset="0"/>
        <a:buChar char="▬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SzPct val="80000"/>
        <a:buFont typeface="Arial" panose="020B0604020202020204" pitchFamily="34" charset="0"/>
        <a:buChar char="▬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FECBC-63C9-47AA-AC71-1D912F28E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C31C9B-EE0E-4075-8EBB-FD4A41D4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644535"/>
            <a:ext cx="10061099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A586165-29A9-4AE7-9635-C30E6750A4E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7403" y="1309247"/>
            <a:ext cx="1295226" cy="532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AE7F9A-B802-4FB0-93A0-3CBCCE09CD64}"/>
              </a:ext>
            </a:extLst>
          </p:cNvPr>
          <p:cNvGrpSpPr/>
          <p:nvPr userDrawn="1"/>
        </p:nvGrpSpPr>
        <p:grpSpPr>
          <a:xfrm>
            <a:off x="9600" y="6315537"/>
            <a:ext cx="12182399" cy="546792"/>
            <a:chOff x="0" y="6153776"/>
            <a:chExt cx="12192001" cy="708553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744B0ACB-9120-4240-8881-41B8C11F4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chemeClr val="accent5">
                      <a:lumMod val="75000"/>
                    </a:schemeClr>
                  </a:solidFill>
                </a:rPr>
                <a:t>‹#›</a:t>
              </a:fld>
              <a:endParaRPr lang="en-US" sz="2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127F155-52F3-40DE-8B10-DE4870827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rgbClr val="003E7E"/>
                  </a:solidFill>
                </a:rPr>
                <a:t>‹#›</a:t>
              </a:fld>
              <a:endParaRPr lang="en-US" sz="200">
                <a:solidFill>
                  <a:srgbClr val="003E7E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608E61-EB6A-4DE1-BA2E-EA869E7CB36B}"/>
                </a:ext>
              </a:extLst>
            </p:cNvPr>
            <p:cNvSpPr/>
            <p:nvPr userDrawn="1"/>
          </p:nvSpPr>
          <p:spPr>
            <a:xfrm>
              <a:off x="0" y="6153776"/>
              <a:ext cx="12192001" cy="708553"/>
            </a:xfrm>
            <a:prstGeom prst="rect">
              <a:avLst/>
            </a:prstGeom>
            <a:solidFill>
              <a:srgbClr val="1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DCFC2FF7-C81E-476C-9037-1AF32F78C9E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960" y="6355105"/>
            <a:ext cx="1085122" cy="42580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E90370B-F914-467C-87B4-73BFA5D5328B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61660" y="6422638"/>
            <a:ext cx="1820483" cy="33231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213" y="6389144"/>
            <a:ext cx="1851574" cy="357728"/>
          </a:xfrm>
          <a:prstGeom prst="rect">
            <a:avLst/>
          </a:prstGeom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3AF383DD-4661-487D-B7E0-23ED1215FD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82143" y="6315537"/>
            <a:ext cx="310240" cy="5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fld id="{F0772937-DAE7-445B-8489-980DDEB8A66D}" type="slidenum">
              <a:rPr lang="en-US" sz="9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931838" y="6422638"/>
            <a:ext cx="0" cy="3323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67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42" r:id="rId1"/>
    <p:sldLayoutId id="2147487643" r:id="rId2"/>
    <p:sldLayoutId id="2147487644" r:id="rId3"/>
    <p:sldLayoutId id="2147487645" r:id="rId4"/>
    <p:sldLayoutId id="2147487646" r:id="rId5"/>
    <p:sldLayoutId id="2147487647" r:id="rId6"/>
    <p:sldLayoutId id="2147487648" r:id="rId7"/>
    <p:sldLayoutId id="2147487649" r:id="rId8"/>
    <p:sldLayoutId id="2147487650" r:id="rId9"/>
    <p:sldLayoutId id="214748765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rgbClr val="1E3A6B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C6DA6"/>
        </a:buClr>
        <a:buFont typeface="Arial" panose="020B0604020202020204" pitchFamily="34" charset="0"/>
        <a:buChar char="■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▬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▬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FECBC-63C9-47AA-AC71-1D912F28E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C31C9B-EE0E-4075-8EBB-FD4A41D4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644535"/>
            <a:ext cx="10061099" cy="620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A586165-29A9-4AE7-9635-C30E6750A4E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7403" y="1309247"/>
            <a:ext cx="1295226" cy="532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AE7F9A-B802-4FB0-93A0-3CBCCE09CD64}"/>
              </a:ext>
            </a:extLst>
          </p:cNvPr>
          <p:cNvGrpSpPr/>
          <p:nvPr userDrawn="1"/>
        </p:nvGrpSpPr>
        <p:grpSpPr>
          <a:xfrm>
            <a:off x="9600" y="6315537"/>
            <a:ext cx="12182399" cy="546792"/>
            <a:chOff x="0" y="6153776"/>
            <a:chExt cx="12192001" cy="708553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744B0ACB-9120-4240-8881-41B8C11F4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chemeClr val="accent5">
                      <a:lumMod val="75000"/>
                    </a:schemeClr>
                  </a:solidFill>
                </a:rPr>
                <a:t>‹#›</a:t>
              </a:fld>
              <a:endParaRPr lang="en-US" sz="2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127F155-52F3-40DE-8B10-DE4870827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rgbClr val="003E7E"/>
                  </a:solidFill>
                </a:rPr>
                <a:t>‹#›</a:t>
              </a:fld>
              <a:endParaRPr lang="en-US" sz="200">
                <a:solidFill>
                  <a:srgbClr val="003E7E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608E61-EB6A-4DE1-BA2E-EA869E7CB36B}"/>
                </a:ext>
              </a:extLst>
            </p:cNvPr>
            <p:cNvSpPr/>
            <p:nvPr userDrawn="1"/>
          </p:nvSpPr>
          <p:spPr>
            <a:xfrm>
              <a:off x="0" y="6153776"/>
              <a:ext cx="12192001" cy="708553"/>
            </a:xfrm>
            <a:prstGeom prst="rect">
              <a:avLst/>
            </a:prstGeom>
            <a:solidFill>
              <a:srgbClr val="1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DCFC2FF7-C81E-476C-9037-1AF32F78C9E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960" y="6355105"/>
            <a:ext cx="1085122" cy="42580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E90370B-F914-467C-87B4-73BFA5D5328B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61660" y="6422638"/>
            <a:ext cx="1820483" cy="33231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213" y="6389144"/>
            <a:ext cx="1851574" cy="357728"/>
          </a:xfrm>
          <a:prstGeom prst="rect">
            <a:avLst/>
          </a:prstGeom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3AF383DD-4661-487D-B7E0-23ED1215FD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82143" y="6315537"/>
            <a:ext cx="310240" cy="5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fld id="{F0772937-DAE7-445B-8489-980DDEB8A66D}" type="slidenum">
              <a:rPr lang="en-US" sz="9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931838" y="6422638"/>
            <a:ext cx="0" cy="3323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0341" y="566112"/>
            <a:ext cx="677278" cy="6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2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53" r:id="rId1"/>
    <p:sldLayoutId id="2147487654" r:id="rId2"/>
    <p:sldLayoutId id="2147487655" r:id="rId3"/>
    <p:sldLayoutId id="2147487656" r:id="rId4"/>
    <p:sldLayoutId id="2147487657" r:id="rId5"/>
    <p:sldLayoutId id="2147487658" r:id="rId6"/>
    <p:sldLayoutId id="2147487659" r:id="rId7"/>
    <p:sldLayoutId id="2147487660" r:id="rId8"/>
    <p:sldLayoutId id="2147487661" r:id="rId9"/>
    <p:sldLayoutId id="2147487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rgbClr val="1E3A6B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C6DA6"/>
        </a:buClr>
        <a:buFont typeface="Arial" panose="020B0604020202020204" pitchFamily="34" charset="0"/>
        <a:buChar char="■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▬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▬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C6DA6"/>
        </a:buClr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D62B544-BE30-4EBB-82B6-3EDE5A721EE7}"/>
              </a:ext>
            </a:extLst>
          </p:cNvPr>
          <p:cNvGrpSpPr/>
          <p:nvPr userDrawn="1"/>
        </p:nvGrpSpPr>
        <p:grpSpPr>
          <a:xfrm>
            <a:off x="9600" y="6315537"/>
            <a:ext cx="12182399" cy="546792"/>
            <a:chOff x="0" y="6153776"/>
            <a:chExt cx="12192001" cy="708553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2E710DA8-797C-4B6D-B5DF-92E3C328A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chemeClr val="accent5">
                      <a:lumMod val="75000"/>
                    </a:schemeClr>
                  </a:solidFill>
                </a:rPr>
                <a:t>‹#›</a:t>
              </a:fld>
              <a:endParaRPr lang="en-US" sz="2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CBF3BF8-D49C-4E3F-BB8B-081C6B346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1517" y="6536749"/>
              <a:ext cx="490483" cy="31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l"/>
              <a:fld id="{F0772937-DAE7-445B-8489-980DDEB8A66D}" type="slidenum">
                <a:rPr lang="en-US" sz="200" smtClean="0">
                  <a:solidFill>
                    <a:srgbClr val="003E7E"/>
                  </a:solidFill>
                </a:rPr>
                <a:t>‹#›</a:t>
              </a:fld>
              <a:endParaRPr lang="en-US" sz="200">
                <a:solidFill>
                  <a:srgbClr val="003E7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8BF1BD-5554-4992-BA63-ADD65CFC4F86}"/>
                </a:ext>
              </a:extLst>
            </p:cNvPr>
            <p:cNvSpPr/>
            <p:nvPr userDrawn="1"/>
          </p:nvSpPr>
          <p:spPr>
            <a:xfrm>
              <a:off x="0" y="6153776"/>
              <a:ext cx="12192001" cy="708553"/>
            </a:xfrm>
            <a:prstGeom prst="rect">
              <a:avLst/>
            </a:prstGeom>
            <a:solidFill>
              <a:srgbClr val="1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6506" y="644535"/>
            <a:ext cx="10292593" cy="620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8493EA2-B67F-4AD3-A024-4AE1259DC7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403" y="1309247"/>
            <a:ext cx="1295226" cy="5322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90283AE-3868-405A-932A-9DFA9F935B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60" y="6355105"/>
            <a:ext cx="1085122" cy="42580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2D2C1C2-EEA6-4CAF-A4C7-A6F21D78C0B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660" y="6422638"/>
            <a:ext cx="1820483" cy="33231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6286655"/>
            <a:ext cx="121876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0341" y="566112"/>
            <a:ext cx="677278" cy="699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213" y="6389144"/>
            <a:ext cx="1851574" cy="357728"/>
          </a:xfrm>
          <a:prstGeom prst="rect">
            <a:avLst/>
          </a:prstGeom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3AF383DD-4661-487D-B7E0-23ED1215FD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82143" y="6315537"/>
            <a:ext cx="310240" cy="5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fld id="{F0772937-DAE7-445B-8489-980DDEB8A66D}" type="slidenum">
              <a:rPr lang="en-US" sz="9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931838" y="6422638"/>
            <a:ext cx="0" cy="3323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7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37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/>
          </a:solidFill>
          <a:effectLst/>
          <a:latin typeface="Trebuchet MS" panose="020B0603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5"/>
        </a:buClr>
        <a:buSzPct val="25000"/>
        <a:buFontTx/>
        <a:buNone/>
        <a:defRPr sz="2400" b="0" kern="1200" baseline="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1pPr>
      <a:lvl2pPr marL="377190" indent="-28575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5"/>
        </a:buClr>
        <a:buSzPct val="100000"/>
        <a:buFont typeface="Cera PROModern Medium" pitchFamily="2" charset="0"/>
        <a:buChar char="■"/>
        <a:defRPr sz="2200" kern="120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2pPr>
      <a:lvl3pPr marL="560070" indent="-28575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5"/>
        </a:buClr>
        <a:buSzPct val="100000"/>
        <a:buFont typeface="Cera PROModern Medium" pitchFamily="2" charset="0"/>
        <a:buChar char="■"/>
        <a:defRPr sz="2000" kern="1200" baseline="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3pPr>
      <a:lvl4pPr marL="640080" indent="-18288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6"/>
        </a:buClr>
        <a:buSzPct val="80000"/>
        <a:buFont typeface="Courier New"/>
        <a:buChar char="o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5830" indent="-28575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5"/>
        </a:buClr>
        <a:buSzPct val="100000"/>
        <a:buFont typeface="Cera PROModern Medium" pitchFamily="2" charset="0"/>
        <a:buChar char="■"/>
        <a:defRPr sz="1800" kern="1200" baseline="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5pPr>
      <a:lvl6pPr marL="925830" indent="-28575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Clr>
          <a:schemeClr val="accent5"/>
        </a:buClr>
        <a:buSzPct val="100000"/>
        <a:buFont typeface="Cera PROModern Medium" pitchFamily="2" charset="0"/>
        <a:buChar char="■"/>
        <a:defRPr sz="1600" kern="1200">
          <a:solidFill>
            <a:schemeClr val="accent1"/>
          </a:solidFill>
          <a:latin typeface="Cera PROModern Medium" pitchFamily="2" charset="0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dot-fhwa-stol/carma-platform/issues/2118" TargetMode="External"/><Relationship Id="rId2" Type="http://schemas.openxmlformats.org/officeDocument/2006/relationships/hyperlink" Target="https://github.com/usdot-fhwa-stol/carma-platform/issues/2117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usdot-fhwa-stol/carma-platform/issues/211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CARMA SIMULATION </a:t>
            </a:r>
            <a:br>
              <a:rPr lang="en-US"/>
            </a:br>
            <a:r>
              <a:rPr lang="en-US"/>
              <a:t>sprint Review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4744" y="4737100"/>
            <a:ext cx="5739638" cy="666750"/>
          </a:xfrm>
        </p:spPr>
        <p:txBody>
          <a:bodyPr/>
          <a:lstStyle/>
          <a:p>
            <a:r>
              <a:rPr lang="en-US"/>
              <a:t>Sprint Review - SIM 2023-08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13643" y="5214522"/>
            <a:ext cx="4895763" cy="320269"/>
          </a:xfrm>
        </p:spPr>
        <p:txBody>
          <a:bodyPr/>
          <a:lstStyle/>
          <a:p>
            <a:r>
              <a:rPr lang="en-US"/>
              <a:t>Simulation (VOICES, XIL, &amp; </a:t>
            </a:r>
            <a:r>
              <a:rPr lang="en-US" err="1"/>
              <a:t>HDSArch</a:t>
            </a:r>
            <a:r>
              <a:rPr lang="en-US"/>
              <a:t>) Teams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6/21/2023</a:t>
            </a:r>
          </a:p>
        </p:txBody>
      </p:sp>
    </p:spTree>
    <p:extLst>
      <p:ext uri="{BB962C8B-B14F-4D97-AF65-F5344CB8AC3E}">
        <p14:creationId xmlns:p14="http://schemas.microsoft.com/office/powerpoint/2010/main" val="2287910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8D76-42AF-655D-0442-4D5D882A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54" y="889710"/>
            <a:ext cx="10061099" cy="620880"/>
          </a:xfrm>
        </p:spPr>
        <p:txBody>
          <a:bodyPr/>
          <a:lstStyle/>
          <a:p>
            <a:r>
              <a:rPr lang="en-US">
                <a:latin typeface="Trebuchet MS"/>
              </a:rPr>
              <a:t>Xil-537 Support Verification</a:t>
            </a:r>
            <a:br>
              <a:rPr lang="en-US" b="0" i="0">
                <a:solidFill>
                  <a:srgbClr val="172B4D"/>
                </a:solidFill>
                <a:effectLst/>
                <a:latin typeface="-apple-system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77A7E-9D56-556D-EC29-CAF25611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D8080A-1585-6796-EBB8-9E4D34AA8904}"/>
              </a:ext>
            </a:extLst>
          </p:cNvPr>
          <p:cNvGraphicFramePr>
            <a:graphicFrameLocks noGrp="1"/>
          </p:cNvGraphicFramePr>
          <p:nvPr/>
        </p:nvGraphicFramePr>
        <p:xfrm>
          <a:off x="1917332" y="1560830"/>
          <a:ext cx="8127999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863416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88145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02911898"/>
                    </a:ext>
                  </a:extLst>
                </a:gridCol>
              </a:tblGrid>
              <a:tr h="325193">
                <a:tc>
                  <a:txBody>
                    <a:bodyPr/>
                    <a:lstStyle/>
                    <a:p>
                      <a:r>
                        <a:rPr lang="en-US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1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XIL1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CARMA Platform Ego Vehicle Registration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596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XIL2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CARMA Platform Input Dataflows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15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XIL3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CARMA Platform Output Dataflows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060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XIL4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CARMA Platform V2X Messaging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09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XIL5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CARMA Platform Time Synchronization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35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XIL6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CARMA Streets Input Dataflows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58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464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8D76-42AF-655D-0442-4D5D882A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54" y="889710"/>
            <a:ext cx="10061099" cy="620880"/>
          </a:xfrm>
        </p:spPr>
        <p:txBody>
          <a:bodyPr/>
          <a:lstStyle/>
          <a:p>
            <a:r>
              <a:rPr lang="en-US">
                <a:latin typeface="Trebuchet MS"/>
              </a:rPr>
              <a:t>Xil-537 Support Verification</a:t>
            </a:r>
            <a:br>
              <a:rPr lang="en-US" b="0" i="0">
                <a:solidFill>
                  <a:srgbClr val="172B4D"/>
                </a:solidFill>
                <a:effectLst/>
                <a:latin typeface="-apple-system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77A7E-9D56-556D-EC29-CAF25611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D8080A-1585-6796-EBB8-9E4D34AA8904}"/>
              </a:ext>
            </a:extLst>
          </p:cNvPr>
          <p:cNvGraphicFramePr>
            <a:graphicFrameLocks noGrp="1"/>
          </p:cNvGraphicFramePr>
          <p:nvPr/>
        </p:nvGraphicFramePr>
        <p:xfrm>
          <a:off x="1897454" y="1460500"/>
          <a:ext cx="8127999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8634169"/>
                    </a:ext>
                  </a:extLst>
                </a:gridCol>
                <a:gridCol w="3344517">
                  <a:extLst>
                    <a:ext uri="{9D8B030D-6E8A-4147-A177-3AD203B41FA5}">
                      <a16:colId xmlns:a16="http://schemas.microsoft.com/office/drawing/2014/main" val="138814502"/>
                    </a:ext>
                  </a:extLst>
                </a:gridCol>
                <a:gridCol w="2074149">
                  <a:extLst>
                    <a:ext uri="{9D8B030D-6E8A-4147-A177-3AD203B41FA5}">
                      <a16:colId xmlns:a16="http://schemas.microsoft.com/office/drawing/2014/main" val="2802911898"/>
                    </a:ext>
                  </a:extLst>
                </a:gridCol>
              </a:tblGrid>
              <a:tr h="325193">
                <a:tc>
                  <a:txBody>
                    <a:bodyPr/>
                    <a:lstStyle/>
                    <a:p>
                      <a:r>
                        <a:rPr lang="en-US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1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XIL7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CARMA Streets Output Dataflows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596924"/>
                  </a:ext>
                </a:extLst>
              </a:tr>
              <a:tr h="326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XIL8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CARMA Streets Time Synchronization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15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XIL9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V2XHub V2X Communications Dataflows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060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XIL10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V2XHub Time Synchronization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09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XIL11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Infrastructure Registration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35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XIL12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System Test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58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43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8D76-42AF-655D-0442-4D5D882A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54" y="889710"/>
            <a:ext cx="10061099" cy="620880"/>
          </a:xfrm>
        </p:spPr>
        <p:txBody>
          <a:bodyPr/>
          <a:lstStyle/>
          <a:p>
            <a:r>
              <a:rPr lang="en-US"/>
              <a:t>Xil-537 Support </a:t>
            </a:r>
            <a:r>
              <a:rPr lang="en-US" err="1"/>
              <a:t>Verificaiton</a:t>
            </a:r>
            <a:br>
              <a:rPr lang="en-US" b="0" i="0">
                <a:solidFill>
                  <a:srgbClr val="172B4D"/>
                </a:solidFill>
                <a:effectLst/>
                <a:latin typeface="-apple-system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77A7E-9D56-556D-EC29-CAF25611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A1D4514-F813-91A4-7D11-2753AA7BBC0E}"/>
              </a:ext>
            </a:extLst>
          </p:cNvPr>
          <p:cNvGraphicFramePr>
            <a:graphicFrameLocks noGrp="1"/>
          </p:cNvGraphicFramePr>
          <p:nvPr/>
        </p:nvGraphicFramePr>
        <p:xfrm>
          <a:off x="1520687" y="2316480"/>
          <a:ext cx="8639314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9657">
                  <a:extLst>
                    <a:ext uri="{9D8B030D-6E8A-4147-A177-3AD203B41FA5}">
                      <a16:colId xmlns:a16="http://schemas.microsoft.com/office/drawing/2014/main" val="4246262340"/>
                    </a:ext>
                  </a:extLst>
                </a:gridCol>
                <a:gridCol w="4319657">
                  <a:extLst>
                    <a:ext uri="{9D8B030D-6E8A-4147-A177-3AD203B41FA5}">
                      <a16:colId xmlns:a16="http://schemas.microsoft.com/office/drawing/2014/main" val="1388481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Github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7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Unusual acceleration value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sng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https://github.com/usdot-fhwa-stol/carma-platform/issues/2117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16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frequency unexplained variation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sng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https://github.com/usdot-fhwa-stol/carma-platform/issues/2118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62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CARLA initialization causes semi-random time offset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sng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https://github.com/usdot-fhwa-stol/carma-platform/issues/2119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963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03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506" y="747405"/>
            <a:ext cx="10061099" cy="620880"/>
          </a:xfrm>
        </p:spPr>
        <p:txBody>
          <a:bodyPr/>
          <a:lstStyle/>
          <a:p>
            <a:r>
              <a:rPr lang="en-US" sz="3200"/>
              <a:t>Support verification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A32DFFE-1EDD-CB0B-F54A-E8E7A5710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98" y="1388632"/>
            <a:ext cx="9136302" cy="361871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33B2AF8-7C7A-4956-83D9-69065244D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95" y="1570653"/>
            <a:ext cx="3298393" cy="32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7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506" y="747405"/>
            <a:ext cx="10061099" cy="620880"/>
          </a:xfrm>
        </p:spPr>
        <p:txBody>
          <a:bodyPr/>
          <a:lstStyle/>
          <a:p>
            <a:r>
              <a:rPr lang="en-US" sz="3200"/>
              <a:t>Support verification</a:t>
            </a:r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980C8B4-DC15-4950-3F09-F7BC3220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98" y="1384279"/>
            <a:ext cx="9136299" cy="3618713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B07F243-C3F0-B0E4-DBD6-C22961828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95" y="1570653"/>
            <a:ext cx="3298393" cy="325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0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506" y="747405"/>
            <a:ext cx="10061099" cy="620880"/>
          </a:xfrm>
        </p:spPr>
        <p:txBody>
          <a:bodyPr/>
          <a:lstStyle/>
          <a:p>
            <a:r>
              <a:rPr lang="en-US" sz="3200"/>
              <a:t>Support verification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9092075-F6A2-CA94-6FCE-6FA8E4815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" y="1368285"/>
            <a:ext cx="11842548" cy="46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5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506" y="747405"/>
            <a:ext cx="10061099" cy="620880"/>
          </a:xfrm>
        </p:spPr>
        <p:txBody>
          <a:bodyPr/>
          <a:lstStyle/>
          <a:p>
            <a:r>
              <a:rPr lang="en-US" sz="3200"/>
              <a:t>Support verification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4C05C1D-F14B-E3AA-23FE-23D6E433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" y="1371084"/>
            <a:ext cx="11953116" cy="47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9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506" y="747405"/>
            <a:ext cx="10061099" cy="620880"/>
          </a:xfrm>
        </p:spPr>
        <p:txBody>
          <a:bodyPr/>
          <a:lstStyle/>
          <a:p>
            <a:r>
              <a:rPr lang="en-US" sz="3200"/>
              <a:t>Support verification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F16342C-BAE5-2829-E7A2-0B119D30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4" y="1368285"/>
            <a:ext cx="11743537" cy="46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30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506" y="747405"/>
            <a:ext cx="10061099" cy="620880"/>
          </a:xfrm>
        </p:spPr>
        <p:txBody>
          <a:bodyPr/>
          <a:lstStyle/>
          <a:p>
            <a:r>
              <a:rPr lang="en-US" sz="3200"/>
              <a:t>Support verification</a:t>
            </a:r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A7A81853-83ED-708A-6D9F-04CDD055C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5292" y="1445872"/>
            <a:ext cx="7841416" cy="44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0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A596-F574-DD8F-FC4D-66F833C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644535"/>
            <a:ext cx="10645789" cy="620880"/>
          </a:xfrm>
        </p:spPr>
        <p:txBody>
          <a:bodyPr/>
          <a:lstStyle/>
          <a:p>
            <a:r>
              <a:rPr lang="en-US" sz="3200"/>
              <a:t>XiL-412: Infrastructure Integration with Carma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1FED1-4D5B-800E-1961-6845DCF15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Epic that captures the Simulation/Streets Integration work is complete</a:t>
            </a:r>
          </a:p>
          <a:p>
            <a:r>
              <a:rPr lang="en-US"/>
              <a:t>Some Statistics: 34 Issues, 5 Sprints, 94 Story Points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709DF-3071-5EBB-2717-DAD3E39DE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27" y="2762126"/>
            <a:ext cx="7219638" cy="345133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41C3BB9-3A2B-22D9-0C41-97DA98432EDF}"/>
              </a:ext>
            </a:extLst>
          </p:cNvPr>
          <p:cNvSpPr/>
          <p:nvPr/>
        </p:nvSpPr>
        <p:spPr>
          <a:xfrm>
            <a:off x="5582151" y="3833635"/>
            <a:ext cx="934497" cy="50995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4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9144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Sprint Overview – SIM 2023-08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089904" y="1708553"/>
            <a:ext cx="1043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Sprint Goal</a:t>
            </a:r>
            <a:r>
              <a:rPr lang="en-US"/>
              <a:t>: K900 Release of </a:t>
            </a:r>
            <a:r>
              <a:rPr lang="en-US" err="1"/>
              <a:t>XiL</a:t>
            </a:r>
            <a:r>
              <a:rPr lang="en-US"/>
              <a:t>; Common interface outline, pilot test reporting; Design capture exercise complete for HDSA.</a:t>
            </a:r>
          </a:p>
          <a:p>
            <a:r>
              <a:rPr lang="en-US" b="1"/>
              <a:t>Assigned Story Points</a:t>
            </a:r>
            <a:r>
              <a:rPr lang="en-US"/>
              <a:t>: 40</a:t>
            </a:r>
          </a:p>
          <a:p>
            <a:pPr lvl="1"/>
            <a:r>
              <a:rPr lang="en-US"/>
              <a:t>Completed: 34 Not Started: 0 (6 In-Progress) </a:t>
            </a:r>
            <a:br>
              <a:rPr lang="en-US"/>
            </a:br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971B9-817B-67ED-4853-914D9266F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6"/>
          <a:stretch/>
        </p:blipFill>
        <p:spPr>
          <a:xfrm>
            <a:off x="266700" y="3309360"/>
            <a:ext cx="11658600" cy="29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17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7FA7-30B7-6BCB-5F99-4B303E5C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HDS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4132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A596-F574-DD8F-FC4D-66F833C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644535"/>
            <a:ext cx="10645789" cy="620880"/>
          </a:xfrm>
        </p:spPr>
        <p:txBody>
          <a:bodyPr/>
          <a:lstStyle/>
          <a:p>
            <a:r>
              <a:rPr lang="en-US" sz="3200"/>
              <a:t>CHDA-54: HDS Design Capture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1FED1-4D5B-800E-1961-6845DCF15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5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BA47-6E3A-70F3-8B61-19E3B5F5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VOICES</a:t>
            </a:r>
          </a:p>
        </p:txBody>
      </p:sp>
    </p:spTree>
    <p:extLst>
      <p:ext uri="{BB962C8B-B14F-4D97-AF65-F5344CB8AC3E}">
        <p14:creationId xmlns:p14="http://schemas.microsoft.com/office/powerpoint/2010/main" val="183685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A596-F574-DD8F-FC4D-66F833C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644535"/>
            <a:ext cx="10645789" cy="620880"/>
          </a:xfrm>
        </p:spPr>
        <p:txBody>
          <a:bodyPr/>
          <a:lstStyle/>
          <a:p>
            <a:r>
              <a:rPr lang="en-US" sz="3200"/>
              <a:t>Voices pilot 2 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05A0E-80DA-C97C-1D0A-4EC2AA115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5" y="1518825"/>
            <a:ext cx="10645789" cy="465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A596-F574-DD8F-FC4D-66F833C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644535"/>
            <a:ext cx="10645789" cy="620880"/>
          </a:xfrm>
        </p:spPr>
        <p:txBody>
          <a:bodyPr/>
          <a:lstStyle/>
          <a:p>
            <a:r>
              <a:rPr lang="en-US" sz="3200"/>
              <a:t>Voices pilot 2 planning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75C07-B5A5-C12D-2852-909523E5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63" y="1543671"/>
            <a:ext cx="9467273" cy="45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6C99-A1AF-707E-0871-E345FED3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VOI-59/60 Requirements and ICD for Common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F0422-E92B-4C78-667F-2A36D9DBE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72" y="1651576"/>
            <a:ext cx="11304789" cy="4850823"/>
          </a:xfrm>
        </p:spPr>
        <p:txBody>
          <a:bodyPr>
            <a:normAutofit/>
          </a:bodyPr>
          <a:lstStyle/>
          <a:p>
            <a:r>
              <a:rPr lang="en-US"/>
              <a:t>Finished Common Interface ICD</a:t>
            </a:r>
          </a:p>
          <a:p>
            <a:pPr lvl="1"/>
            <a:r>
              <a:rPr lang="en-US"/>
              <a:t>Found out basic requirements need from Carla to common interface</a:t>
            </a:r>
          </a:p>
          <a:p>
            <a:pPr lvl="1"/>
            <a:r>
              <a:rPr lang="en-US"/>
              <a:t>Determined what Carla needs as inputs to run</a:t>
            </a:r>
          </a:p>
          <a:p>
            <a:pPr lvl="1"/>
            <a:r>
              <a:rPr lang="en-US"/>
              <a:t> set up virtual environment to code common interface</a:t>
            </a:r>
          </a:p>
          <a:p>
            <a:r>
              <a:rPr lang="en-US"/>
              <a:t>Goals for next sprint :</a:t>
            </a:r>
          </a:p>
          <a:p>
            <a:pPr lvl="1"/>
            <a:r>
              <a:rPr lang="en-US"/>
              <a:t>Finish developing skeleton for common interface</a:t>
            </a:r>
          </a:p>
          <a:p>
            <a:pPr lvl="1"/>
            <a:r>
              <a:rPr lang="en-US"/>
              <a:t> develop common interface, and have it so that we have it where all of Carla information sits, and we can UDP packet it and send it over</a:t>
            </a:r>
          </a:p>
          <a:p>
            <a:pPr lvl="1"/>
            <a:r>
              <a:rPr lang="en-US"/>
              <a:t>Investigate more in depth of how we send back that data, what platform to use:</a:t>
            </a:r>
          </a:p>
          <a:p>
            <a:pPr lvl="2"/>
            <a:r>
              <a:rPr lang="en-US"/>
              <a:t>Simulink?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4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5ED1-ADEC-781E-CE0A-A8319475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interface layout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4C4BE5B1-CC89-8B00-7132-7E0367185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5" y="1454578"/>
            <a:ext cx="6496050" cy="46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BA47-6E3A-70F3-8B61-19E3B5F5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XIL</a:t>
            </a:r>
          </a:p>
        </p:txBody>
      </p:sp>
    </p:spTree>
    <p:extLst>
      <p:ext uri="{BB962C8B-B14F-4D97-AF65-F5344CB8AC3E}">
        <p14:creationId xmlns:p14="http://schemas.microsoft.com/office/powerpoint/2010/main" val="293784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A596-F574-DD8F-FC4D-66F833C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644535"/>
            <a:ext cx="10645789" cy="620880"/>
          </a:xfrm>
        </p:spPr>
        <p:txBody>
          <a:bodyPr/>
          <a:lstStyle/>
          <a:p>
            <a:r>
              <a:rPr lang="en-US" sz="3200"/>
              <a:t>XiL-382: Verification Testing With CARMA Streets/V2XHub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1FED1-4D5B-800E-1961-6845DCF15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Paul, Cheng, Eric, Saina, Kyle all had “Support Verification” stories.</a:t>
            </a:r>
          </a:p>
          <a:p>
            <a:r>
              <a:rPr lang="en-US"/>
              <a:t>Verification was led by testing team, supported by Abey and Mae.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33218"/>
      </p:ext>
    </p:extLst>
  </p:cSld>
  <p:clrMapOvr>
    <a:masterClrMapping/>
  </p:clrMapOvr>
</p:sld>
</file>

<file path=ppt/theme/theme1.xml><?xml version="1.0" encoding="utf-8"?>
<a:theme xmlns:a="http://schemas.openxmlformats.org/drawingml/2006/main" name="1_Standard Layouts logo on bottom">
  <a:themeElements>
    <a:clrScheme name="New TFHRC Theme Colors">
      <a:dk1>
        <a:srgbClr val="000000"/>
      </a:dk1>
      <a:lt1>
        <a:srgbClr val="FFFFFF"/>
      </a:lt1>
      <a:dk2>
        <a:srgbClr val="1E3A6B"/>
      </a:dk2>
      <a:lt2>
        <a:srgbClr val="FFFFFF"/>
      </a:lt2>
      <a:accent1>
        <a:srgbClr val="0070C0"/>
      </a:accent1>
      <a:accent2>
        <a:srgbClr val="1E3A6B"/>
      </a:accent2>
      <a:accent3>
        <a:srgbClr val="F6C700"/>
      </a:accent3>
      <a:accent4>
        <a:srgbClr val="9E1E59"/>
      </a:accent4>
      <a:accent5>
        <a:srgbClr val="3B1A52"/>
      </a:accent5>
      <a:accent6>
        <a:srgbClr val="1B5C42"/>
      </a:accent6>
      <a:hlink>
        <a:srgbClr val="1C6DA6"/>
      </a:hlink>
      <a:folHlink>
        <a:srgbClr val="7F7F7F"/>
      </a:folHlink>
    </a:clrScheme>
    <a:fontScheme name="TFHRC Fonts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Disclaimer">
  <a:themeElements>
    <a:clrScheme name="TFHRC">
      <a:dk1>
        <a:srgbClr val="000000"/>
      </a:dk1>
      <a:lt1>
        <a:srgbClr val="FFFFFF"/>
      </a:lt1>
      <a:dk2>
        <a:srgbClr val="1E3A6B"/>
      </a:dk2>
      <a:lt2>
        <a:srgbClr val="FFFFFF"/>
      </a:lt2>
      <a:accent1>
        <a:srgbClr val="1E3A6B"/>
      </a:accent1>
      <a:accent2>
        <a:srgbClr val="1C6DA6"/>
      </a:accent2>
      <a:accent3>
        <a:srgbClr val="1E3A6B"/>
      </a:accent3>
      <a:accent4>
        <a:srgbClr val="1C6DA6"/>
      </a:accent4>
      <a:accent5>
        <a:srgbClr val="1E3A6B"/>
      </a:accent5>
      <a:accent6>
        <a:srgbClr val="1C6DA6"/>
      </a:accent6>
      <a:hlink>
        <a:srgbClr val="1C6DA6"/>
      </a:hlink>
      <a:folHlink>
        <a:srgbClr val="7F7F7F"/>
      </a:folHlink>
    </a:clrScheme>
    <a:fontScheme name="TFHRC Fonts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A 2014 Template.potx" id="{4AEAAE2B-21CE-4C6E-ADB0-8A8BF6283E06}" vid="{A400E835-96E9-4B12-9D08-2AB3CA0AE863}"/>
    </a:ext>
  </a:extLst>
</a:theme>
</file>

<file path=ppt/theme/theme11.xml><?xml version="1.0" encoding="utf-8"?>
<a:theme xmlns:a="http://schemas.openxmlformats.org/drawingml/2006/main" name="1_Contacts Master">
  <a:themeElements>
    <a:clrScheme name="TFHRC">
      <a:dk1>
        <a:srgbClr val="000000"/>
      </a:dk1>
      <a:lt1>
        <a:srgbClr val="FFFFFF"/>
      </a:lt1>
      <a:dk2>
        <a:srgbClr val="1E3A6B"/>
      </a:dk2>
      <a:lt2>
        <a:srgbClr val="FFFFFF"/>
      </a:lt2>
      <a:accent1>
        <a:srgbClr val="1E3A6B"/>
      </a:accent1>
      <a:accent2>
        <a:srgbClr val="1C6DA6"/>
      </a:accent2>
      <a:accent3>
        <a:srgbClr val="1E3A6B"/>
      </a:accent3>
      <a:accent4>
        <a:srgbClr val="1C6DA6"/>
      </a:accent4>
      <a:accent5>
        <a:srgbClr val="1E3A6B"/>
      </a:accent5>
      <a:accent6>
        <a:srgbClr val="1C6DA6"/>
      </a:accent6>
      <a:hlink>
        <a:srgbClr val="1C6DA6"/>
      </a:hlink>
      <a:folHlink>
        <a:srgbClr val="7F7F7F"/>
      </a:folHlink>
    </a:clrScheme>
    <a:fontScheme name="TFHRC Fonts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A 2014 Template.potx" id="{4AEAAE2B-21CE-4C6E-ADB0-8A8BF6283E06}" vid="{A400E835-96E9-4B12-9D08-2AB3CA0AE863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">
  <a:themeElements>
    <a:clrScheme name="New TFHRC Theme Colors">
      <a:dk1>
        <a:srgbClr val="000000"/>
      </a:dk1>
      <a:lt1>
        <a:srgbClr val="FFFFFF"/>
      </a:lt1>
      <a:dk2>
        <a:srgbClr val="1E3A6B"/>
      </a:dk2>
      <a:lt2>
        <a:srgbClr val="FFFFFF"/>
      </a:lt2>
      <a:accent1>
        <a:srgbClr val="0070C0"/>
      </a:accent1>
      <a:accent2>
        <a:srgbClr val="1E3A6B"/>
      </a:accent2>
      <a:accent3>
        <a:srgbClr val="F6C700"/>
      </a:accent3>
      <a:accent4>
        <a:srgbClr val="9E1E59"/>
      </a:accent4>
      <a:accent5>
        <a:srgbClr val="3B1A52"/>
      </a:accent5>
      <a:accent6>
        <a:srgbClr val="1B5C42"/>
      </a:accent6>
      <a:hlink>
        <a:srgbClr val="1C6DA6"/>
      </a:hlink>
      <a:folHlink>
        <a:srgbClr val="7F7F7F"/>
      </a:folHlink>
    </a:clrScheme>
    <a:fontScheme name="TFHRC Fonts Update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A 2014 Template.potx" id="{4AEAAE2B-21CE-4C6E-ADB0-8A8BF6283E06}" vid="{A400E835-96E9-4B12-9D08-2AB3CA0AE863}"/>
    </a:ext>
  </a:extLst>
</a:theme>
</file>

<file path=ppt/theme/theme3.xml><?xml version="1.0" encoding="utf-8"?>
<a:theme xmlns:a="http://schemas.openxmlformats.org/drawingml/2006/main" name="Center Bar">
  <a:themeElements>
    <a:clrScheme name="TFHRC">
      <a:dk1>
        <a:srgbClr val="000000"/>
      </a:dk1>
      <a:lt1>
        <a:srgbClr val="FFFFFF"/>
      </a:lt1>
      <a:dk2>
        <a:srgbClr val="1E3A6B"/>
      </a:dk2>
      <a:lt2>
        <a:srgbClr val="FFFFFF"/>
      </a:lt2>
      <a:accent1>
        <a:srgbClr val="1E3A6B"/>
      </a:accent1>
      <a:accent2>
        <a:srgbClr val="1C6DA6"/>
      </a:accent2>
      <a:accent3>
        <a:srgbClr val="1E3A6B"/>
      </a:accent3>
      <a:accent4>
        <a:srgbClr val="1C6DA6"/>
      </a:accent4>
      <a:accent5>
        <a:srgbClr val="1E3A6B"/>
      </a:accent5>
      <a:accent6>
        <a:srgbClr val="1C6DA6"/>
      </a:accent6>
      <a:hlink>
        <a:srgbClr val="1C6DA6"/>
      </a:hlink>
      <a:folHlink>
        <a:srgbClr val="7F7F7F"/>
      </a:folHlink>
    </a:clrScheme>
    <a:fontScheme name="TFHRC Fonts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A 2014 Template.potx" id="{4AEAAE2B-21CE-4C6E-ADB0-8A8BF6283E06}" vid="{A400E835-96E9-4B12-9D08-2AB3CA0AE863}"/>
    </a:ext>
  </a:extLst>
</a:theme>
</file>

<file path=ppt/theme/theme4.xml><?xml version="1.0" encoding="utf-8"?>
<a:theme xmlns:a="http://schemas.openxmlformats.org/drawingml/2006/main" name="Opening Remarks">
  <a:themeElements>
    <a:clrScheme name="TFHRC">
      <a:dk1>
        <a:srgbClr val="000000"/>
      </a:dk1>
      <a:lt1>
        <a:srgbClr val="FFFFFF"/>
      </a:lt1>
      <a:dk2>
        <a:srgbClr val="1E3A6B"/>
      </a:dk2>
      <a:lt2>
        <a:srgbClr val="FFFFFF"/>
      </a:lt2>
      <a:accent1>
        <a:srgbClr val="1E3A6B"/>
      </a:accent1>
      <a:accent2>
        <a:srgbClr val="1C6DA6"/>
      </a:accent2>
      <a:accent3>
        <a:srgbClr val="1E3A6B"/>
      </a:accent3>
      <a:accent4>
        <a:srgbClr val="1C6DA6"/>
      </a:accent4>
      <a:accent5>
        <a:srgbClr val="1E3A6B"/>
      </a:accent5>
      <a:accent6>
        <a:srgbClr val="1C6DA6"/>
      </a:accent6>
      <a:hlink>
        <a:srgbClr val="1C6DA6"/>
      </a:hlink>
      <a:folHlink>
        <a:srgbClr val="7F7F7F"/>
      </a:folHlink>
    </a:clrScheme>
    <a:fontScheme name="TFHRC Fonts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A 2014 Template.potx" id="{4AEAAE2B-21CE-4C6E-ADB0-8A8BF6283E06}" vid="{A400E835-96E9-4B12-9D08-2AB3CA0AE863}"/>
    </a:ext>
  </a:extLst>
</a:theme>
</file>

<file path=ppt/theme/theme5.xml><?xml version="1.0" encoding="utf-8"?>
<a:theme xmlns:a="http://schemas.openxmlformats.org/drawingml/2006/main" name="Opening Remarks Double Line">
  <a:themeElements>
    <a:clrScheme name="ARA 2016 Bright v6">
      <a:dk1>
        <a:srgbClr val="000000"/>
      </a:dk1>
      <a:lt1>
        <a:srgbClr val="FFFFFF"/>
      </a:lt1>
      <a:dk2>
        <a:srgbClr val="504B6A"/>
      </a:dk2>
      <a:lt2>
        <a:srgbClr val="D2DE2F"/>
      </a:lt2>
      <a:accent1>
        <a:srgbClr val="003E7E"/>
      </a:accent1>
      <a:accent2>
        <a:srgbClr val="F0AA00"/>
      </a:accent2>
      <a:accent3>
        <a:srgbClr val="78BE78"/>
      </a:accent3>
      <a:accent4>
        <a:srgbClr val="B31E3F"/>
      </a:accent4>
      <a:accent5>
        <a:srgbClr val="008CC8"/>
      </a:accent5>
      <a:accent6>
        <a:srgbClr val="F05731"/>
      </a:accent6>
      <a:hlink>
        <a:srgbClr val="008CC8"/>
      </a:hlink>
      <a:folHlink>
        <a:srgbClr val="8C8C8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A 2014 Template.potx" id="{4AEAAE2B-21CE-4C6E-ADB0-8A8BF6283E06}" vid="{A400E835-96E9-4B12-9D08-2AB3CA0AE863}"/>
    </a:ext>
  </a:extLst>
</a:theme>
</file>

<file path=ppt/theme/theme6.xml><?xml version="1.0" encoding="utf-8"?>
<a:theme xmlns:a="http://schemas.openxmlformats.org/drawingml/2006/main" name="Standard Layouts with ICON">
  <a:themeElements>
    <a:clrScheme name="New TFHRC Theme Colors">
      <a:dk1>
        <a:srgbClr val="000000"/>
      </a:dk1>
      <a:lt1>
        <a:srgbClr val="FFFFFF"/>
      </a:lt1>
      <a:dk2>
        <a:srgbClr val="1E3A6B"/>
      </a:dk2>
      <a:lt2>
        <a:srgbClr val="FFFFFF"/>
      </a:lt2>
      <a:accent1>
        <a:srgbClr val="0070C0"/>
      </a:accent1>
      <a:accent2>
        <a:srgbClr val="1E3A6B"/>
      </a:accent2>
      <a:accent3>
        <a:srgbClr val="F6C700"/>
      </a:accent3>
      <a:accent4>
        <a:srgbClr val="9E1E59"/>
      </a:accent4>
      <a:accent5>
        <a:srgbClr val="3B1A52"/>
      </a:accent5>
      <a:accent6>
        <a:srgbClr val="1B5C42"/>
      </a:accent6>
      <a:hlink>
        <a:srgbClr val="1C6DA6"/>
      </a:hlink>
      <a:folHlink>
        <a:srgbClr val="7F7F7F"/>
      </a:folHlink>
    </a:clrScheme>
    <a:fontScheme name="TFHRC Fonts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Standard Layouts logo on bottom">
  <a:themeElements>
    <a:clrScheme name="New TFHRC Theme Colors">
      <a:dk1>
        <a:srgbClr val="000000"/>
      </a:dk1>
      <a:lt1>
        <a:srgbClr val="FFFFFF"/>
      </a:lt1>
      <a:dk2>
        <a:srgbClr val="1E3A6B"/>
      </a:dk2>
      <a:lt2>
        <a:srgbClr val="FFFFFF"/>
      </a:lt2>
      <a:accent1>
        <a:srgbClr val="0070C0"/>
      </a:accent1>
      <a:accent2>
        <a:srgbClr val="1E3A6B"/>
      </a:accent2>
      <a:accent3>
        <a:srgbClr val="F6C700"/>
      </a:accent3>
      <a:accent4>
        <a:srgbClr val="9E1E59"/>
      </a:accent4>
      <a:accent5>
        <a:srgbClr val="3B1A52"/>
      </a:accent5>
      <a:accent6>
        <a:srgbClr val="1B5C42"/>
      </a:accent6>
      <a:hlink>
        <a:srgbClr val="1C6DA6"/>
      </a:hlink>
      <a:folHlink>
        <a:srgbClr val="7F7F7F"/>
      </a:folHlink>
    </a:clrScheme>
    <a:fontScheme name="TFHRC Fonts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Standard Layouts logo and icon">
  <a:themeElements>
    <a:clrScheme name="New TFHRC Theme Colors">
      <a:dk1>
        <a:srgbClr val="000000"/>
      </a:dk1>
      <a:lt1>
        <a:srgbClr val="FFFFFF"/>
      </a:lt1>
      <a:dk2>
        <a:srgbClr val="1E3A6B"/>
      </a:dk2>
      <a:lt2>
        <a:srgbClr val="FFFFFF"/>
      </a:lt2>
      <a:accent1>
        <a:srgbClr val="0070C0"/>
      </a:accent1>
      <a:accent2>
        <a:srgbClr val="1E3A6B"/>
      </a:accent2>
      <a:accent3>
        <a:srgbClr val="F6C700"/>
      </a:accent3>
      <a:accent4>
        <a:srgbClr val="9E1E59"/>
      </a:accent4>
      <a:accent5>
        <a:srgbClr val="3B1A52"/>
      </a:accent5>
      <a:accent6>
        <a:srgbClr val="1B5C42"/>
      </a:accent6>
      <a:hlink>
        <a:srgbClr val="1C6DA6"/>
      </a:hlink>
      <a:folHlink>
        <a:srgbClr val="7F7F7F"/>
      </a:folHlink>
    </a:clrScheme>
    <a:fontScheme name="TFHRC Fonts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ontacts Master">
  <a:themeElements>
    <a:clrScheme name="TFHRC">
      <a:dk1>
        <a:srgbClr val="000000"/>
      </a:dk1>
      <a:lt1>
        <a:srgbClr val="FFFFFF"/>
      </a:lt1>
      <a:dk2>
        <a:srgbClr val="1E3A6B"/>
      </a:dk2>
      <a:lt2>
        <a:srgbClr val="FFFFFF"/>
      </a:lt2>
      <a:accent1>
        <a:srgbClr val="1E3A6B"/>
      </a:accent1>
      <a:accent2>
        <a:srgbClr val="1C6DA6"/>
      </a:accent2>
      <a:accent3>
        <a:srgbClr val="1E3A6B"/>
      </a:accent3>
      <a:accent4>
        <a:srgbClr val="1C6DA6"/>
      </a:accent4>
      <a:accent5>
        <a:srgbClr val="1E3A6B"/>
      </a:accent5>
      <a:accent6>
        <a:srgbClr val="1C6DA6"/>
      </a:accent6>
      <a:hlink>
        <a:srgbClr val="1C6DA6"/>
      </a:hlink>
      <a:folHlink>
        <a:srgbClr val="7F7F7F"/>
      </a:folHlink>
    </a:clrScheme>
    <a:fontScheme name="TFHRC Fonts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A 2014 Template.potx" id="{4AEAAE2B-21CE-4C6E-ADB0-8A8BF6283E06}" vid="{A400E835-96E9-4B12-9D08-2AB3CA0AE86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_x0020_Num xmlns="8b6e6ca7-929c-451c-a68c-143310b805ea" xsi:nil="true"/>
    <lcf76f155ced4ddcb4097134ff3c332f xmlns="8b6e6ca7-929c-451c-a68c-143310b805ea">
      <Terms xmlns="http://schemas.microsoft.com/office/infopath/2007/PartnerControls"/>
    </lcf76f155ced4ddcb4097134ff3c332f>
    <Notes xmlns="8b6e6ca7-929c-451c-a68c-143310b805ea" xsi:nil="true"/>
    <TaxCatchAll xmlns="af5df31b-25ba-4098-9f84-0ad5cc522ff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34E58E16412045A2315CB04055B598" ma:contentTypeVersion="47" ma:contentTypeDescription="Create a new document." ma:contentTypeScope="" ma:versionID="5ce1961be41d6454824f9f12c8097b74">
  <xsd:schema xmlns:xsd="http://www.w3.org/2001/XMLSchema" xmlns:xs="http://www.w3.org/2001/XMLSchema" xmlns:p="http://schemas.microsoft.com/office/2006/metadata/properties" xmlns:ns2="8b6e6ca7-929c-451c-a68c-143310b805ea" xmlns:ns3="af5df31b-25ba-4098-9f84-0ad5cc522ff7" targetNamespace="http://schemas.microsoft.com/office/2006/metadata/properties" ma:root="true" ma:fieldsID="9ddaf4c1692a3e95e75a781a6bc8f048" ns2:_="" ns3:_="">
    <xsd:import namespace="8b6e6ca7-929c-451c-a68c-143310b805ea"/>
    <xsd:import namespace="af5df31b-25ba-4098-9f84-0ad5cc522f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O_x0020_Num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TO_x0020_Num_x003a__x0020_CRN" minOccurs="0"/>
                <xsd:element ref="ns2:TO_x0020_Num_x003a__x0020_Short_x0020_Name" minOccurs="0"/>
                <xsd:element ref="ns2:TO_x0020_Num_x003a__x0020_PoP_x0020_End" minOccurs="0"/>
                <xsd:element ref="ns2:TO_x0020_Num_x003a__x0020_PM_x0020_Name" minOccurs="0"/>
                <xsd:element ref="ns3:TaxCatchAll" minOccurs="0"/>
                <xsd:element ref="ns2:lcf76f155ced4ddcb4097134ff3c332f" minOccurs="0"/>
                <xsd:element ref="ns2:MediaServiceDateTaken" minOccurs="0"/>
                <xsd:element ref="ns2:Note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e6ca7-929c-451c-a68c-143310b805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O_x0020_Num" ma:index="10" nillable="true" ma:displayName="TO Num" ma:format="Dropdown" ma:list="fd3e11a5-bfe6-4406-99e7-961d90cbf17f" ma:internalName="TO_x0020_Num" ma:showField="TO_x0020_Number">
      <xsd:simpleType>
        <xsd:restriction base="dms:Lookup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TO_x0020_Num_x003a__x0020_CRN" ma:index="17" nillable="true" ma:displayName="TO Num: CRN" ma:format="Dropdown" ma:list="fd3e11a5-bfe6-4406-99e7-961d90cbf17f" ma:internalName="TO_x0020_Num_x003a__x0020_CRN" ma:readOnly="true" ma:showField="Title">
      <xsd:simpleType>
        <xsd:restriction base="dms:Lookup"/>
      </xsd:simpleType>
    </xsd:element>
    <xsd:element name="TO_x0020_Num_x003a__x0020_Short_x0020_Name" ma:index="18" nillable="true" ma:displayName="TO Num: Short Name" ma:format="Dropdown" ma:list="fd3e11a5-bfe6-4406-99e7-961d90cbf17f" ma:internalName="TO_x0020_Num_x003a__x0020_Short_x0020_Name" ma:readOnly="true" ma:showField="Project_x0020_Short_x0020_Name">
      <xsd:simpleType>
        <xsd:restriction base="dms:Lookup"/>
      </xsd:simpleType>
    </xsd:element>
    <xsd:element name="TO_x0020_Num_x003a__x0020_PoP_x0020_End" ma:index="19" nillable="true" ma:displayName="TO Num: PoP End" ma:format="Dropdown" ma:list="fd3e11a5-bfe6-4406-99e7-961d90cbf17f" ma:internalName="TO_x0020_Num_x003a__x0020_PoP_x0020_End" ma:readOnly="true" ma:showField="PoP_x0020_End">
      <xsd:simpleType>
        <xsd:restriction base="dms:Lookup"/>
      </xsd:simpleType>
    </xsd:element>
    <xsd:element name="TO_x0020_Num_x003a__x0020_PM_x0020_Name" ma:index="20" nillable="true" ma:displayName="TO Num: PM Name" ma:format="Dropdown" ma:list="fd3e11a5-bfe6-4406-99e7-961d90cbf17f" ma:internalName="TO_x0020_Num_x003a__x0020_PM_x0020_Name" ma:readOnly="true" ma:showField="Project_x0020_Manager_x0020_Name">
      <xsd:simpleType>
        <xsd:restriction base="dms:Lookup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436720f4-e18c-470b-a7a3-6c2f6f943d7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  <xsd:element name="Notes" ma:index="25" nillable="true" ma:displayName="Notes" ma:format="Dropdown" ma:internalName="Notes">
      <xsd:simpleType>
        <xsd:restriction base="dms:Text">
          <xsd:maxLength value="255"/>
        </xsd:restriction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5df31b-25ba-4098-9f84-0ad5cc522ff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1762e856-d30e-47b1-b8bf-c38740024865}" ma:internalName="TaxCatchAll" ma:showField="CatchAllData" ma:web="af5df31b-25ba-4098-9f84-0ad5cc522f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sisl xmlns:xsd="http://www.w3.org/2001/XMLSchema" xmlns:xsi="http://www.w3.org/2001/XMLSchema-instance" xmlns="http://www.boldonjames.com/2008/01/sie/internal/label" sislVersion="0" policy="c8d5760e-638a-47e8-9e2e-1226c2cb268d" origin="userSelected">
  <element uid="42834bfb-1ec1-4beb-bd64-eb83fb3cb3f3" value=""/>
</sisl>
</file>

<file path=customXml/item5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OGQ1NzYwZS02MzhhLTQ3ZTgtOWUyZS0xMjI2YzJjYjI2OGQiIG9yaWdpbj0idXNlclNlbGVjdGVkIj48ZWxlbWVudCB1aWQ9IjQyODM0YmZiLTFlYzEtNGJlYi1iZDY0LWViODNmYjNjYjNmMyIgdmFsdWU9IiIgeG1sbnM9Imh0dHA6Ly93d3cuYm9sZG9uamFtZXMuY29tLzIwMDgvMDEvc2llL2ludGVybmFsL2xhYmVsIiAvPjwvc2lzbD48VXNlck5hbWU+TEVJRE9TLUNPUlBcd2lkbWFubDwvVXNlck5hbWU+PERhdGVUaW1lPjMvMS8yMDIxIDU6NDU6MjcgUE08L0RhdGVUaW1lPjxMYWJlbFN0cmluZz5VbnJlc3RyaWN0ZWQ8L0xhYmVsU3RyaW5nPjwvaXRlbT48L2xhYmVsSGlzdG9yeT4=</Value>
</WrappedLabelHistory>
</file>

<file path=customXml/itemProps1.xml><?xml version="1.0" encoding="utf-8"?>
<ds:datastoreItem xmlns:ds="http://schemas.openxmlformats.org/officeDocument/2006/customXml" ds:itemID="{0FDE59FA-D4B3-486F-A283-413859A4BA6F}">
  <ds:schemaRefs>
    <ds:schemaRef ds:uri="8b6e6ca7-929c-451c-a68c-143310b805ea"/>
    <ds:schemaRef ds:uri="af5df31b-25ba-4098-9f84-0ad5cc522f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EFD6EB-9B14-4780-9E86-3BE52C614EAE}">
  <ds:schemaRefs>
    <ds:schemaRef ds:uri="8b6e6ca7-929c-451c-a68c-143310b805ea"/>
    <ds:schemaRef ds:uri="af5df31b-25ba-4098-9f84-0ad5cc522f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43D555-1A9F-48A2-A31D-D79786A804A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AF28E2D-2A70-42DF-909D-540F273F5004}">
  <ds:schemaRefs>
    <ds:schemaRef ds:uri="http://www.boldonjames.com/2008/01/sie/internal/label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BA5A811A-7DB5-407A-A319-A6425A9078F0}">
  <ds:schemaRefs>
    <ds:schemaRef ds:uri="http://www.boldonjames.com/2016/02/Classifier/internal/wrappedLabelHistory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ARA_2016PPT.potx</Template>
  <Application>Microsoft Office PowerPoint</Application>
  <PresentationFormat>Widescreen</PresentationFormat>
  <Slides>21</Slides>
  <Notes>17</Notes>
  <HiddenSlides>0</HiddenSlide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1_Standard Layouts logo on bottom</vt:lpstr>
      <vt:lpstr>Cover Slide</vt:lpstr>
      <vt:lpstr>Center Bar</vt:lpstr>
      <vt:lpstr>Opening Remarks</vt:lpstr>
      <vt:lpstr>Opening Remarks Double Line</vt:lpstr>
      <vt:lpstr>Standard Layouts with ICON</vt:lpstr>
      <vt:lpstr>1_Standard Layouts logo on bottom</vt:lpstr>
      <vt:lpstr>2_Standard Layouts logo and icon</vt:lpstr>
      <vt:lpstr>Contacts Master</vt:lpstr>
      <vt:lpstr>Disclaimer</vt:lpstr>
      <vt:lpstr>1_Contacts Master</vt:lpstr>
      <vt:lpstr>CARMA SIMULATION  sprint Review</vt:lpstr>
      <vt:lpstr>Sprint Overview – SIM 2023-08</vt:lpstr>
      <vt:lpstr>VOICES</vt:lpstr>
      <vt:lpstr>Voices pilot 2 planning</vt:lpstr>
      <vt:lpstr>Voices pilot 2 planning</vt:lpstr>
      <vt:lpstr>VOI-59/60 Requirements and ICD for Common Interface</vt:lpstr>
      <vt:lpstr>Common interface layout</vt:lpstr>
      <vt:lpstr>XIL</vt:lpstr>
      <vt:lpstr>XiL-382: Verification Testing With CARMA Streets/V2XHub</vt:lpstr>
      <vt:lpstr>Xil-537 Support Verification </vt:lpstr>
      <vt:lpstr>Xil-537 Support Verification </vt:lpstr>
      <vt:lpstr>Xil-537 Support Verificaiton </vt:lpstr>
      <vt:lpstr>Support verification</vt:lpstr>
      <vt:lpstr>Support verification</vt:lpstr>
      <vt:lpstr>Support verification</vt:lpstr>
      <vt:lpstr>Support verification</vt:lpstr>
      <vt:lpstr>Support verification</vt:lpstr>
      <vt:lpstr>Support verification</vt:lpstr>
      <vt:lpstr>XiL-412: Infrastructure Integration with Carma Simulation</vt:lpstr>
      <vt:lpstr>HDS Architecture</vt:lpstr>
      <vt:lpstr>CHDA-54: HDS Design Capture</vt:lpstr>
    </vt:vector>
  </TitlesOfParts>
  <Manager/>
  <Company>ARA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55 Review Slides</dc:title>
  <dc:subject>ARA PowerPoint Template</dc:subject>
  <dc:creator>NAlford@ara.com</dc:creator>
  <cp:keywords/>
  <dc:description/>
  <cp:revision>1</cp:revision>
  <cp:lastPrinted>2014-07-31T19:59:31Z</cp:lastPrinted>
  <dcterms:created xsi:type="dcterms:W3CDTF">2014-10-27T17:38:25Z</dcterms:created>
  <dcterms:modified xsi:type="dcterms:W3CDTF">2023-06-21T13:29:59Z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0x0101009A34E58E16412045A2315CB04055B598</vt:lpwstr>
  </property>
  <property fmtid="{D5CDD505-2E9C-101B-9397-08002B2CF9AE}" pid="3" name="docIndexRef">
    <vt:lpwstr>3b05efe7-50b9-433d-a44f-9c4cc41ee967</vt:lpwstr>
  </property>
  <property fmtid="{D5CDD505-2E9C-101B-9397-08002B2CF9AE}" pid="4" name="bjSaver">
    <vt:lpwstr>UQRxx/GW646jxw5jyzRrjUzHlkdm2ANT</vt:lpwstr>
  </property>
  <property fmtid="{D5CDD505-2E9C-101B-9397-08002B2CF9AE}" pid="5" name="bjDocumentSecurityLabel">
    <vt:lpwstr>Unrestricted</vt:lpwstr>
  </property>
  <property fmtid="{D5CDD505-2E9C-101B-9397-08002B2CF9AE}" pid="6" name="bjLabelHistoryID">
    <vt:lpwstr>{BA5A811A-7DB5-407A-A319-A6425A9078F0}</vt:lpwstr>
  </property>
  <property fmtid="{D5CDD505-2E9C-101B-9397-08002B2CF9AE}" pid="7" name="bjSlideMasterFooterText">
    <vt:lpwstr>Leidos Proprietary 
The information in this document is proprietary to Leidos.  
It may not be used, reproduced, disclosed, or exported without the written approval of Leidos.</vt:lpwstr>
  </property>
  <property fmtid="{D5CDD505-2E9C-101B-9397-08002B2CF9AE}" pid="8" name="bjDocumentLabelXML">
    <vt:lpwstr>&lt;?xml version="1.0" encoding="us-ascii"?&gt;&lt;sisl xmlns:xsd="http://www.w3.org/2001/XMLSchema" xmlns:xsi="http://www.w3.org/2001/XMLSchema-instance" sislVersion="0" policy="c8d5760e-638a-47e8-9e2e-1226c2cb268d" origin="userSelected" xmlns="http://www.boldonj</vt:lpwstr>
  </property>
  <property fmtid="{D5CDD505-2E9C-101B-9397-08002B2CF9AE}" pid="9" name="bjDocumentLabelXML-0">
    <vt:lpwstr>ames.com/2008/01/sie/internal/label"&gt;&lt;element uid="42834bfb-1ec1-4beb-bd64-eb83fb3cb3f3" value="" /&gt;&lt;/sisl&gt;</vt:lpwstr>
  </property>
  <property fmtid="{D5CDD505-2E9C-101B-9397-08002B2CF9AE}" pid="10" name="Order">
    <vt:r8>5037700</vt:r8>
  </property>
  <property fmtid="{D5CDD505-2E9C-101B-9397-08002B2CF9AE}" pid="11" name="URL">
    <vt:lpwstr/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_CopySource">
    <vt:lpwstr>https://vector.leidos.com/sites/STOL/STOL2/Shared Documents/Current Projects/TO 18-225 Carma3/Resources/Sprints/Sprint 54/Sprint_54_Review_Slides_Jonathan_Smet.pptx</vt:lpwstr>
  </property>
  <property fmtid="{D5CDD505-2E9C-101B-9397-08002B2CF9AE}" pid="15" name="MSIP_Label_c968a81f-7ed4-4faa-9408-9652e001dd96_Enabled">
    <vt:lpwstr>true</vt:lpwstr>
  </property>
  <property fmtid="{D5CDD505-2E9C-101B-9397-08002B2CF9AE}" pid="16" name="MSIP_Label_c968a81f-7ed4-4faa-9408-9652e001dd96_SetDate">
    <vt:lpwstr>2022-06-07T14:45:13Z</vt:lpwstr>
  </property>
  <property fmtid="{D5CDD505-2E9C-101B-9397-08002B2CF9AE}" pid="17" name="MSIP_Label_c968a81f-7ed4-4faa-9408-9652e001dd96_Method">
    <vt:lpwstr>Standard</vt:lpwstr>
  </property>
  <property fmtid="{D5CDD505-2E9C-101B-9397-08002B2CF9AE}" pid="18" name="MSIP_Label_c968a81f-7ed4-4faa-9408-9652e001dd96_Name">
    <vt:lpwstr>Unrestricted</vt:lpwstr>
  </property>
  <property fmtid="{D5CDD505-2E9C-101B-9397-08002B2CF9AE}" pid="19" name="MSIP_Label_c968a81f-7ed4-4faa-9408-9652e001dd96_SiteId">
    <vt:lpwstr>b64da4ac-e800-4cfc-8931-e607f720a1b8</vt:lpwstr>
  </property>
  <property fmtid="{D5CDD505-2E9C-101B-9397-08002B2CF9AE}" pid="20" name="MSIP_Label_c968a81f-7ed4-4faa-9408-9652e001dd96_ActionId">
    <vt:lpwstr>72fe2e7a-aea4-49db-a053-0a8edfd1be03</vt:lpwstr>
  </property>
  <property fmtid="{D5CDD505-2E9C-101B-9397-08002B2CF9AE}" pid="21" name="MSIP_Label_c968a81f-7ed4-4faa-9408-9652e001dd96_ContentBits">
    <vt:lpwstr>0</vt:lpwstr>
  </property>
  <property fmtid="{D5CDD505-2E9C-101B-9397-08002B2CF9AE}" pid="22" name="MediaServiceImageTags">
    <vt:lpwstr/>
  </property>
</Properties>
</file>